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15"/>
  </p:notesMasterIdLst>
  <p:sldIdLst>
    <p:sldId id="256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7327"/>
    <a:srgbClr val="DDDDDD"/>
    <a:srgbClr val="791D7E"/>
    <a:srgbClr val="CC8E1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14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3BA7A-326C-4D8B-838D-AECE3E030278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EA771-4334-483F-92D5-944C3C489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0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" b="24390"/>
          <a:stretch/>
        </p:blipFill>
        <p:spPr>
          <a:xfrm>
            <a:off x="-3259" y="0"/>
            <a:ext cx="12195259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3581400"/>
            <a:ext cx="12192000" cy="1447800"/>
          </a:xfrm>
          <a:prstGeom prst="rect">
            <a:avLst/>
          </a:prstGeom>
          <a:solidFill>
            <a:srgbClr val="E07327">
              <a:alpha val="9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78226"/>
            <a:ext cx="12192000" cy="917575"/>
          </a:xfrm>
          <a:noFill/>
        </p:spPr>
        <p:txBody>
          <a:bodyPr lIns="0" rIns="0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4495800"/>
            <a:ext cx="12203289" cy="533400"/>
          </a:xfrm>
          <a:noFill/>
        </p:spPr>
        <p:txBody>
          <a:bodyPr lIns="0" tIns="0" rIns="0" bIns="0"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00" y="762000"/>
            <a:ext cx="1853828" cy="1854464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10160001" y="6248400"/>
            <a:ext cx="125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Picture 7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696913"/>
            <a:ext cx="49434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601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5689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47800"/>
            <a:ext cx="5689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2419B0-954C-4871-8AB6-1230103C7B6F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8ADC-ABD2-4A9B-B28D-AA01983EA9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65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36BD6-66C9-48CE-8AEF-80DA6EC59C46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422D-D98F-4D0C-9487-14142F7FB5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62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0400" y="6553201"/>
            <a:ext cx="3860800" cy="152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A6-BBE9-4BB8-8415-27CBC1961D1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71" y="185281"/>
            <a:ext cx="989262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7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1920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2844800" cy="228600"/>
          </a:xfrm>
        </p:spPr>
        <p:txBody>
          <a:bodyPr/>
          <a:lstStyle>
            <a:lvl1pPr>
              <a:defRPr/>
            </a:lvl1pPr>
          </a:lstStyle>
          <a:p>
            <a:fld id="{84E4122D-D870-4208-AB4F-64DCB94E926E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629400"/>
            <a:ext cx="2844800" cy="228600"/>
          </a:xfrm>
        </p:spPr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534220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0" y="1361162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0" y="6471781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90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" b="24391"/>
          <a:stretch/>
        </p:blipFill>
        <p:spPr>
          <a:xfrm>
            <a:off x="-3259" y="0"/>
            <a:ext cx="12195259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1"/>
            <a:ext cx="12192000" cy="601458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4D7AF-18ED-4A5A-BE2E-361C5A4745AC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34220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0" y="446762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V="1">
            <a:off x="0" y="6471781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252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61163"/>
            <a:ext cx="6096000" cy="5121057"/>
          </a:xfrm>
        </p:spPr>
        <p:txBody>
          <a:bodyPr lIns="182880" tIns="18288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361163"/>
            <a:ext cx="6096000" cy="5110619"/>
          </a:xfrm>
        </p:spPr>
        <p:txBody>
          <a:bodyPr lIns="182880" tIns="18288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5AFF7A-5517-4FB2-8BB2-76D683102CBE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34220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1361162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0" y="6471781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47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" b="24391"/>
          <a:stretch/>
        </p:blipFill>
        <p:spPr>
          <a:xfrm>
            <a:off x="-3259" y="0"/>
            <a:ext cx="1219525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CB357A-FEB9-4AFE-A461-3AA1D8CB74A7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71" y="185281"/>
            <a:ext cx="989262" cy="9906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34220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20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" b="24390"/>
          <a:stretch/>
        </p:blipFill>
        <p:spPr>
          <a:xfrm>
            <a:off x="-3259" y="0"/>
            <a:ext cx="12195259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3206D6-E8E4-47FC-ACDB-AB4BEBF22E25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46763"/>
            <a:ext cx="12192000" cy="6035457"/>
          </a:xfrm>
          <a:prstGeom prst="rect">
            <a:avLst/>
          </a:prstGeom>
          <a:solidFill>
            <a:srgbClr val="FFFFFF">
              <a:alpha val="9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34220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0" y="446762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0" y="6471781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64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" b="24390"/>
          <a:stretch/>
        </p:blipFill>
        <p:spPr>
          <a:xfrm>
            <a:off x="-3259" y="0"/>
            <a:ext cx="12195259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5C3AE-A811-40A1-8E22-D5010BC5ADEA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46763"/>
            <a:ext cx="12192000" cy="6035457"/>
          </a:xfrm>
          <a:prstGeom prst="rect">
            <a:avLst/>
          </a:prstGeom>
          <a:solidFill>
            <a:srgbClr val="E0732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34220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0" y="446762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V="1">
            <a:off x="0" y="6471781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60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" b="24390"/>
          <a:stretch/>
        </p:blipFill>
        <p:spPr>
          <a:xfrm>
            <a:off x="-3259" y="0"/>
            <a:ext cx="121952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79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544" y="1447800"/>
            <a:ext cx="11585656" cy="5029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385655-2C5B-4832-A9F3-226DB9D183AD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1F3-D0F1-43DC-AD9F-CA9E122123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4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" b="24390"/>
          <a:stretch/>
        </p:blipFill>
        <p:spPr>
          <a:xfrm>
            <a:off x="-3259" y="0"/>
            <a:ext cx="1219525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7283" y="320040"/>
            <a:ext cx="10389917" cy="731520"/>
          </a:xfrm>
          <a:prstGeom prst="rect">
            <a:avLst/>
          </a:prstGeom>
        </p:spPr>
        <p:txBody>
          <a:bodyPr vert="horz" lIns="91440" tIns="0" rIns="91440" bIns="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71600"/>
            <a:ext cx="12192000" cy="5100181"/>
          </a:xfrm>
          <a:prstGeom prst="rect">
            <a:avLst/>
          </a:prstGeom>
          <a:solidFill>
            <a:srgbClr val="FFFFFF">
              <a:alpha val="96863"/>
            </a:srgbClr>
          </a:solidFill>
        </p:spPr>
        <p:txBody>
          <a:bodyPr vert="horz" lIns="548640" tIns="457200" rIns="182880" bIns="18288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284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64369B62-6D23-4602-9253-F4F312F8CEF1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629400"/>
            <a:ext cx="284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320DDCCD-3443-445B-9496-1BD3DE62B83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81" y="185281"/>
            <a:ext cx="989262" cy="9906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 flipV="1">
            <a:off x="0" y="1361162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flipV="1">
            <a:off x="0" y="6471781"/>
            <a:ext cx="12192000" cy="10438"/>
          </a:xfrm>
          <a:prstGeom prst="line">
            <a:avLst/>
          </a:prstGeom>
          <a:ln w="76200">
            <a:solidFill>
              <a:srgbClr val="E073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85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4" r:id="rId5"/>
    <p:sldLayoutId id="2147483655" r:id="rId6"/>
    <p:sldLayoutId id="2147483658" r:id="rId7"/>
    <p:sldLayoutId id="2147483657" r:id="rId8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Impact" panose="020B0806030902050204" pitchFamily="34" charset="0"/>
          <a:ea typeface="+mj-ea"/>
          <a:cs typeface="+mj-cs"/>
        </a:defRPr>
      </a:lvl1pPr>
    </p:titleStyle>
    <p:bodyStyle>
      <a:lvl1pPr marL="460375" indent="-460375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791D7E"/>
        </a:buClr>
        <a:buSzPct val="150000"/>
        <a:buFont typeface="Arial" panose="020B0604020202020204" pitchFamily="34" charset="0"/>
        <a:buChar char="■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914400" indent="-33813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07327"/>
        </a:buClr>
        <a:buSzPct val="100000"/>
        <a:buFont typeface="Wingdings" panose="05000000000000000000" pitchFamily="2" charset="2"/>
        <a:buChar char="§"/>
        <a:defRPr sz="2400" kern="1200" baseline="0">
          <a:solidFill>
            <a:srgbClr val="E07327"/>
          </a:solidFill>
          <a:latin typeface="Century Gothic" panose="020B0502020202020204" pitchFamily="34" charset="0"/>
          <a:ea typeface="+mn-ea"/>
          <a:cs typeface="+mn-cs"/>
        </a:defRPr>
      </a:lvl2pPr>
      <a:lvl3pPr marL="1201738" indent="-28733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bg1">
            <a:lumMod val="65000"/>
          </a:schemeClr>
        </a:buClr>
        <a:buSzPct val="150000"/>
        <a:buFont typeface="Arial" panose="020B0604020202020204" pitchFamily="34" charset="0"/>
        <a:buChar char="-"/>
        <a:defRPr sz="1800" kern="1200">
          <a:solidFill>
            <a:schemeClr val="bg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56360"/>
          </a:xfrm>
          <a:prstGeom prst="rect">
            <a:avLst/>
          </a:prstGeom>
          <a:solidFill>
            <a:srgbClr val="E073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4004" y="320040"/>
            <a:ext cx="10393196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544" y="1447800"/>
            <a:ext cx="11585656" cy="5029200"/>
          </a:xfrm>
          <a:prstGeom prst="rect">
            <a:avLst/>
          </a:prstGeom>
        </p:spPr>
        <p:txBody>
          <a:bodyPr vert="horz" lIns="274320" tIns="182880" rIns="91440" bIns="9144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143" y="6637020"/>
            <a:ext cx="1527256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E07327"/>
                </a:solidFill>
                <a:latin typeface="Century Gothic" panose="020B0502020202020204" pitchFamily="34" charset="0"/>
              </a:defRPr>
            </a:lvl1pPr>
          </a:lstStyle>
          <a:p>
            <a:fld id="{C853F5AB-BA37-4971-920E-87D22C103408}" type="datetime1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568440"/>
            <a:ext cx="487680" cy="289560"/>
          </a:xfrm>
          <a:prstGeom prst="rect">
            <a:avLst/>
          </a:prstGeom>
          <a:noFill/>
          <a:ln w="19050" cap="sq">
            <a:noFill/>
          </a:ln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E07327"/>
                </a:solidFill>
                <a:latin typeface="Century Gothic" panose="020B0502020202020204" pitchFamily="34" charset="0"/>
              </a:defRPr>
            </a:lvl1pPr>
          </a:lstStyle>
          <a:p>
            <a:fld id="{B16501D5-A1E9-4250-B5CE-B27860941F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71" y="185281"/>
            <a:ext cx="989262" cy="98926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342200" y="6519446"/>
            <a:ext cx="1136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rgbClr val="E07327"/>
                </a:solidFill>
                <a:latin typeface="Century Gothic" panose="020B0502020202020204" pitchFamily="34" charset="0"/>
              </a:rPr>
              <a:t>#atpconf</a:t>
            </a:r>
            <a:endParaRPr lang="en-US" sz="1600" b="0" dirty="0">
              <a:solidFill>
                <a:srgbClr val="E07327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38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3" r:id="rId3"/>
    <p:sldLayoutId id="2147483674" r:id="rId4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Impact" panose="020B0806030902050204" pitchFamily="34" charset="0"/>
          <a:ea typeface="+mj-ea"/>
          <a:cs typeface="+mj-cs"/>
        </a:defRPr>
      </a:lvl1pPr>
    </p:titleStyle>
    <p:bodyStyle>
      <a:lvl1pPr marL="460375" indent="-460375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791D7E"/>
        </a:buClr>
        <a:buSzPct val="150000"/>
        <a:buFont typeface="Arial" panose="020B0604020202020204" pitchFamily="34" charset="0"/>
        <a:buChar char="■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914400" indent="-33813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E07327"/>
        </a:buClr>
        <a:buSzPct val="100000"/>
        <a:buFont typeface="Wingdings" panose="05000000000000000000" pitchFamily="2" charset="2"/>
        <a:buChar char="§"/>
        <a:defRPr sz="2400" kern="1200">
          <a:solidFill>
            <a:srgbClr val="E07327"/>
          </a:solidFill>
          <a:latin typeface="Century Gothic" panose="020B0502020202020204" pitchFamily="34" charset="0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bg1">
            <a:lumMod val="50000"/>
          </a:schemeClr>
        </a:buClr>
        <a:buFont typeface="Arial" panose="020B0604020202020204" pitchFamily="34" charset="0"/>
        <a:buChar char="-"/>
        <a:defRPr sz="1800" kern="1200">
          <a:solidFill>
            <a:schemeClr val="bg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67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8ADC-ABD2-4A9B-B28D-AA01983EA96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86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8ADC-ABD2-4A9B-B28D-AA01983EA96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0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13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8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63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5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8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3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87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DCCD-3443-445B-9496-1BD3DE62B8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12/2/2014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761F3-D0F1-43DC-AD9F-CA9E1221239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61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20</Words>
  <Application>Microsoft Office PowerPoint</Application>
  <PresentationFormat>Widescreen</PresentationFormat>
  <Paragraphs>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Impact</vt:lpstr>
      <vt:lpstr>Wingdings</vt:lpstr>
      <vt:lpstr>Office Theme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Chuck Phillips</dc:creator>
  <cp:lastModifiedBy>Chuck Phillips</cp:lastModifiedBy>
  <cp:revision>38</cp:revision>
  <dcterms:created xsi:type="dcterms:W3CDTF">2014-11-14T13:58:02Z</dcterms:created>
  <dcterms:modified xsi:type="dcterms:W3CDTF">2015-11-30T16:55:20Z</dcterms:modified>
</cp:coreProperties>
</file>