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15"/>
  </p:notesMasterIdLst>
  <p:sldIdLst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7327"/>
    <a:srgbClr val="DDDDDD"/>
    <a:srgbClr val="791D7E"/>
    <a:srgbClr val="CC8E1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BA7A-326C-4D8B-838D-AECE3E03027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EA771-4334-483F-92D5-944C3C489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581400"/>
            <a:ext cx="9144000" cy="1447800"/>
          </a:xfrm>
          <a:prstGeom prst="rect">
            <a:avLst/>
          </a:prstGeom>
          <a:solidFill>
            <a:srgbClr val="E07327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78225"/>
            <a:ext cx="9144000" cy="917575"/>
          </a:xfrm>
          <a:noFill/>
        </p:spPr>
        <p:txBody>
          <a:bodyPr lIns="0" rIns="0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52467" cy="533400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536" y="736336"/>
            <a:ext cx="1854464" cy="1854464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7620000" y="6248400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696913"/>
            <a:ext cx="4741174" cy="204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0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2419B0-954C-4871-8AB6-1230103C7B6F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8ADC-ABD2-4A9B-B28D-AA01983EA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5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36BD6-66C9-48CE-8AEF-80DA6EC59C46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422D-D98F-4D0C-9487-14142F7FB5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62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47800" y="6553201"/>
            <a:ext cx="2895600" cy="152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A6-BBE9-4BB8-8415-27CBC1961D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78" y="185281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fld id="{84E4122D-D870-4208-AB4F-64DCB94E926E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</p:spPr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0" y="1361162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0" y="6471781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0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01458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4D7AF-18ED-4A5A-BE2E-361C5A4745AC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0" y="446762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0" y="6471781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25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61162"/>
            <a:ext cx="4572000" cy="5121057"/>
          </a:xfrm>
        </p:spPr>
        <p:txBody>
          <a:bodyPr lIns="182880" tIns="18288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61162"/>
            <a:ext cx="4572000" cy="5110619"/>
          </a:xfrm>
        </p:spPr>
        <p:txBody>
          <a:bodyPr lIns="182880" tIns="18288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5AFF7A-5517-4FB2-8BB2-76D683102CBE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361162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0" y="6471781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7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CB357A-FEB9-4AFE-A461-3AA1D8CB74A7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78" y="185281"/>
            <a:ext cx="990600" cy="990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0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3206D6-E8E4-47FC-ACDB-AB4BEBF22E25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46762"/>
            <a:ext cx="9144000" cy="6035457"/>
          </a:xfrm>
          <a:prstGeom prst="rect">
            <a:avLst/>
          </a:prstGeom>
          <a:solidFill>
            <a:srgbClr val="FFFFFF">
              <a:alpha val="9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446762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0" y="6471781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4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5C3AE-A811-40A1-8E22-D5010BC5ADEA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46762"/>
            <a:ext cx="9144000" cy="6035457"/>
          </a:xfrm>
          <a:prstGeom prst="rect">
            <a:avLst/>
          </a:prstGeom>
          <a:solidFill>
            <a:srgbClr val="E0732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0" y="446762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0" y="6471781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60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9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58" y="1447800"/>
            <a:ext cx="8689242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385655-2C5B-4832-A9F3-226DB9D183AD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1F3-D0F1-43DC-AD9F-CA9E122123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4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90"/>
          <a:stretch/>
        </p:blipFill>
        <p:spPr>
          <a:xfrm>
            <a:off x="-2444" y="0"/>
            <a:ext cx="914644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320040"/>
            <a:ext cx="7543800" cy="73152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9144000" cy="5105400"/>
          </a:xfrm>
          <a:prstGeom prst="rect">
            <a:avLst/>
          </a:prstGeom>
          <a:solidFill>
            <a:srgbClr val="FFFFFF">
              <a:alpha val="96863"/>
            </a:srgbClr>
          </a:solidFill>
        </p:spPr>
        <p:txBody>
          <a:bodyPr vert="horz" lIns="548640" tIns="457200" rIns="182880" bIns="18288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4369B62-6D23-4602-9253-F4F312F8CEF1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320DDCCD-3443-445B-9496-1BD3DE62B8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78" y="185281"/>
            <a:ext cx="990600" cy="9906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 flipV="1">
            <a:off x="0" y="1361162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flipV="1">
            <a:off x="0" y="6471781"/>
            <a:ext cx="9144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85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  <p:sldLayoutId id="2147483658" r:id="rId7"/>
    <p:sldLayoutId id="2147483657" r:id="rId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Impact" panose="020B0806030902050204" pitchFamily="34" charset="0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791D7E"/>
        </a:buClr>
        <a:buSzPct val="15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914400" indent="-3381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07327"/>
        </a:buClr>
        <a:buSzPct val="100000"/>
        <a:buFont typeface="Wingdings" panose="05000000000000000000" pitchFamily="2" charset="2"/>
        <a:buChar char="§"/>
        <a:defRPr sz="2400" kern="1200" baseline="0">
          <a:solidFill>
            <a:srgbClr val="E07327"/>
          </a:solidFill>
          <a:latin typeface="Century Gothic" panose="020B0502020202020204" pitchFamily="34" charset="0"/>
          <a:ea typeface="+mn-ea"/>
          <a:cs typeface="+mn-cs"/>
        </a:defRPr>
      </a:lvl2pPr>
      <a:lvl3pPr marL="1201738" indent="-2873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bg1">
            <a:lumMod val="65000"/>
          </a:schemeClr>
        </a:buClr>
        <a:buSzPct val="150000"/>
        <a:buFont typeface="Arial" panose="020B0604020202020204" pitchFamily="34" charset="0"/>
        <a:buChar char="-"/>
        <a:defRPr sz="1800" kern="1200">
          <a:solidFill>
            <a:schemeClr val="bg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56360"/>
          </a:xfrm>
          <a:prstGeom prst="rect">
            <a:avLst/>
          </a:prstGeom>
          <a:solidFill>
            <a:srgbClr val="E07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320040"/>
            <a:ext cx="74676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158" y="1447800"/>
            <a:ext cx="8689242" cy="5029200"/>
          </a:xfrm>
          <a:prstGeom prst="rect">
            <a:avLst/>
          </a:prstGeom>
        </p:spPr>
        <p:txBody>
          <a:bodyPr vert="horz" lIns="274320" tIns="182880" rIns="91440" bIns="9144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857" y="6637020"/>
            <a:ext cx="1145442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E07327"/>
                </a:solidFill>
                <a:latin typeface="Century Gothic" panose="020B0502020202020204" pitchFamily="34" charset="0"/>
              </a:defRPr>
            </a:lvl1pPr>
          </a:lstStyle>
          <a:p>
            <a:fld id="{C853F5AB-BA37-4971-920E-87D22C103408}" type="datetime1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68440"/>
            <a:ext cx="365760" cy="289560"/>
          </a:xfrm>
          <a:prstGeom prst="rect">
            <a:avLst/>
          </a:prstGeom>
          <a:noFill/>
          <a:ln w="19050" cap="sq">
            <a:noFill/>
          </a:ln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E07327"/>
                </a:solidFill>
                <a:latin typeface="Century Gothic" panose="020B0502020202020204" pitchFamily="34" charset="0"/>
              </a:defRPr>
            </a:lvl1pPr>
          </a:lstStyle>
          <a:p>
            <a:fld id="{B16501D5-A1E9-4250-B5CE-B27860941F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78" y="185281"/>
            <a:ext cx="990600" cy="990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00665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rgbClr val="E07327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rgbClr val="E07327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8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3" r:id="rId3"/>
    <p:sldLayoutId id="2147483674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Impact" panose="020B0806030902050204" pitchFamily="34" charset="0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791D7E"/>
        </a:buClr>
        <a:buSzPct val="15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914400" indent="-3381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07327"/>
        </a:buClr>
        <a:buSzPct val="100000"/>
        <a:buFont typeface="Wingdings" panose="05000000000000000000" pitchFamily="2" charset="2"/>
        <a:buChar char="§"/>
        <a:defRPr sz="2400" kern="1200">
          <a:solidFill>
            <a:srgbClr val="E07327"/>
          </a:solidFill>
          <a:latin typeface="Century Gothic" panose="020B0502020202020204" pitchFamily="34" charset="0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bg1">
            <a:lumMod val="50000"/>
          </a:schemeClr>
        </a:buClr>
        <a:buFont typeface="Arial" panose="020B0604020202020204" pitchFamily="34" charset="0"/>
        <a:buChar char="-"/>
        <a:defRPr sz="1800" kern="1200">
          <a:solidFill>
            <a:schemeClr val="bg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67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8ADC-ABD2-4A9B-B28D-AA01983EA9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8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8ADC-ABD2-4A9B-B28D-AA01983EA96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0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13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8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6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5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8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3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8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1F3-D0F1-43DC-AD9F-CA9E1221239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6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20</Words>
  <Application>Microsoft Office PowerPoint</Application>
  <PresentationFormat>On-screen Show (4:3)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Impact</vt:lpstr>
      <vt:lpstr>Wingdings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Chuck Phillips</dc:creator>
  <cp:lastModifiedBy>Chuck Phillips</cp:lastModifiedBy>
  <cp:revision>36</cp:revision>
  <dcterms:created xsi:type="dcterms:W3CDTF">2014-11-14T13:58:02Z</dcterms:created>
  <dcterms:modified xsi:type="dcterms:W3CDTF">2015-11-18T16:28:33Z</dcterms:modified>
</cp:coreProperties>
</file>