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8297E"/>
    <a:srgbClr val="E07327"/>
    <a:srgbClr val="DDDDDD"/>
    <a:srgbClr val="791D7E"/>
    <a:srgbClr val="C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4" y="6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12192000" cy="917575"/>
          </a:xfrm>
          <a:noFill/>
        </p:spPr>
        <p:txBody>
          <a:bodyPr lIns="0" rIns="0">
            <a:normAutofit/>
          </a:bodyPr>
          <a:lstStyle>
            <a:lvl1pPr algn="ctr">
              <a:defRPr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260974"/>
            <a:ext cx="12191999" cy="533400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591800" y="629233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108" y="1178216"/>
            <a:ext cx="2261465" cy="226146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722" y="6294119"/>
            <a:ext cx="380390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675" y="1129145"/>
            <a:ext cx="7696200" cy="233218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282" y="1371600"/>
            <a:ext cx="10694717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2875" y="6553199"/>
            <a:ext cx="11287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928" y="6553200"/>
            <a:ext cx="89014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the Presenter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282" y="1371600"/>
            <a:ext cx="10694717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2875" y="6553199"/>
            <a:ext cx="11287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928" y="6553200"/>
            <a:ext cx="89014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8652" y="1752600"/>
            <a:ext cx="1144348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782" y="1947366"/>
            <a:ext cx="1447800" cy="3522263"/>
            <a:chOff x="1676400" y="3314763"/>
            <a:chExt cx="1146177" cy="270459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676400" y="3583435"/>
              <a:ext cx="738664" cy="24359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ABOUT</a:t>
              </a:r>
              <a:r>
                <a:rPr lang="en-US" sz="3600" dirty="0"/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the</a:t>
              </a:r>
              <a:endParaRPr lang="en-US" sz="3600" b="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083913" y="3314763"/>
              <a:ext cx="738664" cy="2407069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PRESENTER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80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283" y="1371600"/>
            <a:ext cx="5303520" cy="5100182"/>
          </a:xfrm>
        </p:spPr>
        <p:txBody>
          <a:bodyPr lIns="91440" tIns="1828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207" y="1371600"/>
            <a:ext cx="5303520" cy="5100182"/>
          </a:xfrm>
        </p:spPr>
        <p:txBody>
          <a:bodyPr lIns="91440" tIns="1828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47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" y="1371600"/>
            <a:ext cx="5303520" cy="5100182"/>
          </a:xfrm>
        </p:spPr>
        <p:txBody>
          <a:bodyPr lIns="91440" tIns="1828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371600"/>
            <a:ext cx="5303520" cy="5100182"/>
          </a:xfrm>
        </p:spPr>
        <p:txBody>
          <a:bodyPr lIns="91440" tIns="1828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63315" y="-1406852"/>
            <a:ext cx="1268274" cy="41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48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471782"/>
          </a:xfrm>
        </p:spPr>
        <p:txBody>
          <a:bodyPr l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4D7AF-18ED-4A5A-BE2E-361C5A4745AC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28600" y="228600"/>
            <a:ext cx="11734800" cy="64008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711234"/>
            <a:ext cx="1435532" cy="1435532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676525"/>
            <a:ext cx="4966335" cy="150495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77000"/>
            <a:ext cx="121920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7283" y="320040"/>
            <a:ext cx="8637317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283" y="1371600"/>
            <a:ext cx="10694716" cy="5100179"/>
          </a:xfrm>
          <a:prstGeom prst="rect">
            <a:avLst/>
          </a:prstGeom>
          <a:noFill/>
        </p:spPr>
        <p:txBody>
          <a:bodyPr vert="horz" lIns="91440" tIns="274320" rIns="91440" bIns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875" y="6553199"/>
            <a:ext cx="11287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928" y="6553200"/>
            <a:ext cx="89014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81" y="185950"/>
            <a:ext cx="989262" cy="989262"/>
          </a:xfrm>
          <a:prstGeom prst="rect">
            <a:avLst/>
          </a:prstGeom>
          <a:ln w="19050">
            <a:solidFill>
              <a:schemeClr val="bg1"/>
            </a:solidFill>
            <a:miter lim="800000"/>
          </a:ln>
        </p:spPr>
      </p:pic>
      <p:sp>
        <p:nvSpPr>
          <p:cNvPr id="15" name="TextBox 14"/>
          <p:cNvSpPr txBox="1"/>
          <p:nvPr userDrawn="1"/>
        </p:nvSpPr>
        <p:spPr>
          <a:xfrm>
            <a:off x="11034066" y="6477000"/>
            <a:ext cx="1136850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079" y="6517499"/>
            <a:ext cx="285293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5" y="1829037"/>
            <a:ext cx="1268274" cy="41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52" r:id="rId4"/>
    <p:sldLayoutId id="2147483677" r:id="rId5"/>
    <p:sldLayoutId id="2147483656" r:id="rId6"/>
    <p:sldLayoutId id="2147483657" r:id="rId7"/>
    <p:sldLayoutId id="2147483676" r:id="rId8"/>
    <p:sldLayoutId id="2147483675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rgbClr val="78297E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3381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Wingdings" panose="05000000000000000000" pitchFamily="2" charset="2"/>
        <a:buChar char="§"/>
        <a:defRPr sz="24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-"/>
        <a:defRPr sz="18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(Name)</a:t>
            </a:r>
          </a:p>
          <a:p>
            <a:r>
              <a:rPr lang="en-US" dirty="0"/>
              <a:t>(Company)</a:t>
            </a:r>
          </a:p>
          <a:p>
            <a:r>
              <a:rPr lang="en-US" dirty="0"/>
              <a:t>(Brief Write-Up)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6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2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1128713" cy="228600"/>
          </a:xfrm>
        </p:spPr>
        <p:txBody>
          <a:bodyPr/>
          <a:lstStyle/>
          <a:p>
            <a:fld id="{DC64D7AF-18ED-4A5A-BE2E-361C5A4745AC}" type="datetime1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88900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9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22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Century Gothic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Shawn Doyle</cp:lastModifiedBy>
  <cp:revision>67</cp:revision>
  <dcterms:created xsi:type="dcterms:W3CDTF">2014-11-14T13:58:02Z</dcterms:created>
  <dcterms:modified xsi:type="dcterms:W3CDTF">2017-01-13T16:11:47Z</dcterms:modified>
</cp:coreProperties>
</file>