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8297E"/>
    <a:srgbClr val="E07327"/>
    <a:srgbClr val="DDDDDD"/>
    <a:srgbClr val="791D7E"/>
    <a:srgbClr val="CC8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708" r="172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5"/>
            <a:ext cx="9144000" cy="91757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5260974"/>
            <a:ext cx="9143999" cy="533400"/>
          </a:xfrm>
          <a:noFill/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693886" y="629233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" y="1178220"/>
            <a:ext cx="2011680" cy="201168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806" y="6294119"/>
            <a:ext cx="380391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57303"/>
            <a:ext cx="6035043" cy="1828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the Presenter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63" y="1371600"/>
            <a:ext cx="8021038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4656" y="1600200"/>
            <a:ext cx="905944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3214" y="1981200"/>
            <a:ext cx="1146177" cy="2704595"/>
            <a:chOff x="1676400" y="3314763"/>
            <a:chExt cx="1146177" cy="270459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1676400" y="3583435"/>
              <a:ext cx="738664" cy="243592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ABOUT</a:t>
              </a:r>
              <a:r>
                <a:rPr lang="en-US" sz="3600" dirty="0"/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the</a:t>
              </a:r>
              <a:endParaRPr lang="en-US" sz="3600" b="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083913" y="3314763"/>
              <a:ext cx="738664" cy="2407069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PRESENTER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04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63" y="1371600"/>
            <a:ext cx="8021038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962" y="1371600"/>
            <a:ext cx="3977640" cy="5100182"/>
          </a:xfrm>
        </p:spPr>
        <p:txBody>
          <a:bodyPr lIns="91440" tIns="18288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155" y="1371600"/>
            <a:ext cx="3977640" cy="5100182"/>
          </a:xfrm>
        </p:spPr>
        <p:txBody>
          <a:bodyPr lIns="91440" tIns="18288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10" y="1371600"/>
            <a:ext cx="3977640" cy="5100182"/>
          </a:xfrm>
        </p:spPr>
        <p:txBody>
          <a:bodyPr lIns="91440" tIns="18288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371600"/>
            <a:ext cx="3977640" cy="5100182"/>
          </a:xfrm>
        </p:spPr>
        <p:txBody>
          <a:bodyPr lIns="91440" tIns="18288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41156" y="-964406"/>
            <a:ext cx="1000125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"/>
            <a:ext cx="9144000" cy="648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71782"/>
          </a:xfrm>
        </p:spPr>
        <p:txBody>
          <a:bodyPr l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4D7AF-18ED-4A5A-BE2E-361C5A4745AC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71450" y="228600"/>
            <a:ext cx="8801100" cy="64008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708" r="172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708" r="172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099" y="2709914"/>
            <a:ext cx="1438171" cy="1438171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676526"/>
            <a:ext cx="4997768" cy="151447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835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71782"/>
            <a:ext cx="9144000" cy="386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663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2963" y="320040"/>
            <a:ext cx="6477988" cy="731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62" y="1371603"/>
            <a:ext cx="8021037" cy="5100179"/>
          </a:xfrm>
          <a:prstGeom prst="rect">
            <a:avLst/>
          </a:prstGeom>
          <a:noFill/>
        </p:spPr>
        <p:txBody>
          <a:bodyPr vert="horz" lIns="91440" tIns="274320" rIns="91440" bIns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275549" y="6477000"/>
            <a:ext cx="852638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060" y="6517499"/>
            <a:ext cx="213970" cy="27432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" y="1435390"/>
            <a:ext cx="1000125" cy="3300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7" y="320041"/>
            <a:ext cx="731520" cy="731520"/>
          </a:xfrm>
          <a:prstGeom prst="rect">
            <a:avLst/>
          </a:prstGeom>
          <a:ln w="1905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52" r:id="rId4"/>
    <p:sldLayoutId id="2147483677" r:id="rId5"/>
    <p:sldLayoutId id="2147483656" r:id="rId6"/>
    <p:sldLayoutId id="2147483657" r:id="rId7"/>
    <p:sldLayoutId id="2147483676" r:id="rId8"/>
    <p:sldLayoutId id="2147483675" r:id="rId9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3000" b="0" kern="1200"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345272" indent="-345272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791D7E"/>
        </a:buClr>
        <a:buSzPct val="150000"/>
        <a:buFont typeface="Arial" panose="020B0604020202020204" pitchFamily="34" charset="0"/>
        <a:buChar char="■"/>
        <a:defRPr sz="2400" kern="1200">
          <a:solidFill>
            <a:srgbClr val="78297E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53598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bg1">
            <a:lumMod val="50000"/>
          </a:schemeClr>
        </a:buClr>
        <a:buSzPct val="100000"/>
        <a:buFont typeface="Wingdings" panose="05000000000000000000" pitchFamily="2" charset="2"/>
        <a:buChar char="§"/>
        <a:defRPr sz="18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01282" indent="-215498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-"/>
        <a:defRPr sz="135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(Name)</a:t>
            </a:r>
          </a:p>
          <a:p>
            <a:r>
              <a:rPr lang="en-US" dirty="0"/>
              <a:t>(Company)</a:t>
            </a:r>
          </a:p>
          <a:p>
            <a:r>
              <a:rPr lang="en-US" dirty="0"/>
              <a:t>(Brief Write-Up)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3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2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F7A-5517-4FB2-8BB2-76D683102CBE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F7A-5517-4FB2-8BB2-76D683102CBE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" y="5772150"/>
            <a:ext cx="846535" cy="171450"/>
          </a:xfrm>
        </p:spPr>
        <p:txBody>
          <a:bodyPr/>
          <a:lstStyle/>
          <a:p>
            <a:fld id="{DC64D7AF-18ED-4A5A-BE2E-361C5A4745AC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5772150"/>
            <a:ext cx="666750" cy="171450"/>
          </a:xfrm>
        </p:spPr>
        <p:txBody>
          <a:bodyPr/>
          <a:lstStyle/>
          <a:p>
            <a:fld id="{320DDCCD-3443-445B-9496-1BD3DE62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89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22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Century Gothic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Shawn Doyle</cp:lastModifiedBy>
  <cp:revision>70</cp:revision>
  <dcterms:created xsi:type="dcterms:W3CDTF">2014-11-14T13:58:02Z</dcterms:created>
  <dcterms:modified xsi:type="dcterms:W3CDTF">2017-01-13T16:07:01Z</dcterms:modified>
</cp:coreProperties>
</file>