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66" r:id="rId4"/>
    <p:sldId id="265" r:id="rId5"/>
    <p:sldId id="258" r:id="rId6"/>
    <p:sldId id="263" r:id="rId7"/>
    <p:sldId id="259" r:id="rId8"/>
    <p:sldId id="260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D7D"/>
    <a:srgbClr val="0D3D62"/>
    <a:srgbClr val="E07327"/>
    <a:srgbClr val="FFFFFF"/>
    <a:srgbClr val="78297E"/>
    <a:srgbClr val="DDDDDD"/>
    <a:srgbClr val="791D7E"/>
    <a:srgbClr val="CC8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6" autoAdjust="0"/>
    <p:restoredTop sz="94660"/>
  </p:normalViewPr>
  <p:slideViewPr>
    <p:cSldViewPr>
      <p:cViewPr varScale="1">
        <p:scale>
          <a:sx n="85" d="100"/>
          <a:sy n="85" d="100"/>
        </p:scale>
        <p:origin x="90" y="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60C4033-C100-42B2-9CD6-D8D9C33EF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3" y="0"/>
            <a:ext cx="9151434" cy="274343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E5E412-CA98-4405-9FAF-C73F8CCD7A15}"/>
              </a:ext>
            </a:extLst>
          </p:cNvPr>
          <p:cNvGrpSpPr/>
          <p:nvPr userDrawn="1"/>
        </p:nvGrpSpPr>
        <p:grpSpPr>
          <a:xfrm>
            <a:off x="389982" y="647205"/>
            <a:ext cx="8510178" cy="1346044"/>
            <a:chOff x="762000" y="507312"/>
            <a:chExt cx="14782800" cy="23381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3F8BC0-71DB-4AFB-9D6A-083BB1358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33400"/>
              <a:ext cx="2286000" cy="2286000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CE3AD9-A0EC-4D72-A585-C5399163C6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572662"/>
              <a:ext cx="3390900" cy="2207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5B2A66-1A21-4DC7-8F4B-8459F84784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07312"/>
              <a:ext cx="8686800" cy="233817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647CAF-C5CD-4AF6-9469-A0289AF5D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22730"/>
            <a:ext cx="9144000" cy="4035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1634112"/>
          </a:xfrm>
          <a:noFill/>
          <a:effectLst/>
        </p:spPr>
        <p:txBody>
          <a:bodyPr lIns="0" rIns="0" anchor="b">
            <a:normAutofit/>
          </a:bodyPr>
          <a:lstStyle>
            <a:lvl1pPr algn="ctr">
              <a:lnSpc>
                <a:spcPct val="80000"/>
              </a:lnSpc>
              <a:defRPr sz="3300" b="1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8229600" y="6477000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" y="4758313"/>
            <a:ext cx="9143999" cy="1067695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B2A45-46A1-4B13-8736-1D2D476C7F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286000"/>
            <a:ext cx="6766560" cy="329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E75B6B-C0A1-4F03-A4E7-4DA6535F4E5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307" y="6517499"/>
            <a:ext cx="28529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101600">
                    <a:schemeClr val="tx1">
                      <a:lumMod val="85000"/>
                      <a:lumOff val="15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11" y="1143000"/>
            <a:ext cx="8083289" cy="5334000"/>
          </a:xfrm>
        </p:spPr>
        <p:txBody>
          <a:bodyPr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E38BE-4279-428B-BE20-53748BE11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11059" y="2354059"/>
            <a:ext cx="3474720" cy="10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334000"/>
          </a:xfrm>
        </p:spPr>
        <p:txBody>
          <a:bodyPr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0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469" y="1143000"/>
            <a:ext cx="3977640" cy="5328782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155" y="1143000"/>
            <a:ext cx="3977640" cy="5328782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11059" y="2354059"/>
            <a:ext cx="3474720" cy="10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910" y="1181332"/>
            <a:ext cx="3977640" cy="5290450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181332"/>
            <a:ext cx="3977640" cy="5290450"/>
          </a:xfrm>
        </p:spPr>
        <p:txBody>
          <a:bodyPr lIns="91440" tIns="182880"/>
          <a:lstStyle>
            <a:lvl1pPr>
              <a:buClr>
                <a:srgbClr val="781D7D"/>
              </a:buClr>
              <a:defRPr sz="2100"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284686"/>
            <a:ext cx="914480" cy="594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C1C20-FB1E-4296-A96B-E78E4A82A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152400"/>
            <a:ext cx="7680960" cy="8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6482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6471782"/>
          </a:xfrm>
        </p:spPr>
        <p:txBody>
          <a:bodyPr lIns="274320"/>
          <a:lstStyle>
            <a:lvl1pPr>
              <a:buClr>
                <a:srgbClr val="781D7D"/>
              </a:buClr>
              <a:defRPr>
                <a:solidFill>
                  <a:srgbClr val="781D7D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4D7AF-18ED-4A5A-BE2E-361C5A4745AC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3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16ABC5-5F15-4188-B620-1A9C69BB43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6723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14300" y="137160"/>
            <a:ext cx="8915400" cy="658368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91DF01-6743-4B21-91CB-C6F4969D7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91403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16128-1B6D-48F9-9D21-A6791E215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7"/>
          <a:stretch/>
        </p:blipFill>
        <p:spPr>
          <a:xfrm>
            <a:off x="3630" y="0"/>
            <a:ext cx="7921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777040-269B-4935-93EE-E24AA577B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0" y="0"/>
            <a:ext cx="914037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A38EB3-0E73-4A14-9BDA-03780D686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267"/>
          <a:stretch/>
        </p:blipFill>
        <p:spPr>
          <a:xfrm>
            <a:off x="3630" y="0"/>
            <a:ext cx="7921170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7F81F72-5B9B-4B35-8EEF-1417C78A4655}"/>
              </a:ext>
            </a:extLst>
          </p:cNvPr>
          <p:cNvGrpSpPr/>
          <p:nvPr userDrawn="1"/>
        </p:nvGrpSpPr>
        <p:grpSpPr>
          <a:xfrm>
            <a:off x="533400" y="2743200"/>
            <a:ext cx="8153400" cy="1289612"/>
            <a:chOff x="762000" y="507312"/>
            <a:chExt cx="14782800" cy="233817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28EC31-8F69-41AC-BAD8-A98C2095BE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33400"/>
              <a:ext cx="2286000" cy="2286000"/>
            </a:xfrm>
            <a:prstGeom prst="rect">
              <a:avLst/>
            </a:prstGeom>
            <a:ln w="38100">
              <a:solidFill>
                <a:schemeClr val="bg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A414875-7BFE-44DA-AE32-0EE04DC51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572662"/>
              <a:ext cx="3390900" cy="22074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B7A379-2095-4204-8460-895E8E00FA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507312"/>
              <a:ext cx="8686800" cy="2338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5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2C5AE19-D899-4562-B61C-D7EC2C922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1143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ADE5E2-04B3-4B24-A879-9AC59AA0E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"/>
          <a:stretch/>
        </p:blipFill>
        <p:spPr>
          <a:xfrm>
            <a:off x="0" y="6476998"/>
            <a:ext cx="9144000" cy="381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0711" y="152401"/>
            <a:ext cx="7854689" cy="832979"/>
          </a:xfrm>
          <a:prstGeom prst="rect">
            <a:avLst/>
          </a:prstGeom>
          <a:effectLst/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148223"/>
            <a:ext cx="8077200" cy="5323557"/>
          </a:xfrm>
          <a:prstGeom prst="rect">
            <a:avLst/>
          </a:prstGeom>
          <a:noFill/>
        </p:spPr>
        <p:txBody>
          <a:bodyPr vert="horz" lIns="91440" tIns="274320" rIns="91440" bIns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56" y="6553199"/>
            <a:ext cx="8465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8196" y="6553200"/>
            <a:ext cx="66760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52400"/>
            <a:ext cx="822960" cy="822960"/>
          </a:xfrm>
          <a:prstGeom prst="rect">
            <a:avLst/>
          </a:prstGeom>
          <a:ln w="28575">
            <a:solidFill>
              <a:schemeClr val="bg1"/>
            </a:solidFill>
            <a:miter lim="8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AE09AB-4189-4E60-9175-E736F99EB0E2}"/>
              </a:ext>
            </a:extLst>
          </p:cNvPr>
          <p:cNvSpPr txBox="1"/>
          <p:nvPr userDrawn="1"/>
        </p:nvSpPr>
        <p:spPr>
          <a:xfrm>
            <a:off x="8229600" y="6477000"/>
            <a:ext cx="852638" cy="381000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Century Gothic" panose="020B0502020202020204" pitchFamily="34" charset="0"/>
              </a:rPr>
              <a:t>#atpconf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814DDF-BA35-4DB2-A25C-1CF37BFD41D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307" y="6517499"/>
            <a:ext cx="28529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0" r:id="rId2"/>
    <p:sldLayoutId id="2147483678" r:id="rId3"/>
    <p:sldLayoutId id="2147483652" r:id="rId4"/>
    <p:sldLayoutId id="2147483677" r:id="rId5"/>
    <p:sldLayoutId id="2147483656" r:id="rId6"/>
    <p:sldLayoutId id="2147483657" r:id="rId7"/>
    <p:sldLayoutId id="2147483676" r:id="rId8"/>
    <p:sldLayoutId id="2147483675" r:id="rId9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effectLst>
            <a:glow rad="533400">
              <a:schemeClr val="tx1">
                <a:alpha val="20000"/>
              </a:schemeClr>
            </a:glo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5281" indent="-345281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781D7D"/>
        </a:buClr>
        <a:buSzPct val="100000"/>
        <a:buFontTx/>
        <a:buBlip>
          <a:blip r:embed="rId15"/>
        </a:buBlip>
        <a:defRPr sz="2700" b="1" kern="1200">
          <a:solidFill>
            <a:srgbClr val="781D7D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536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100000"/>
        <a:buFont typeface="Wingdings" panose="05000000000000000000" pitchFamily="2" charset="2"/>
        <a:buChar char="§"/>
        <a:defRPr sz="2100" kern="1200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01304" indent="-215504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1">
            <a:lumMod val="75000"/>
            <a:lumOff val="25000"/>
          </a:schemeClr>
        </a:buClr>
        <a:buSzPct val="150000"/>
        <a:buFont typeface="Arial" panose="020B0604020202020204" pitchFamily="34" charset="0"/>
        <a:buChar char="-"/>
        <a:defRPr sz="15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74E0-1D6C-477D-A630-AD84A9514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D4536-7B28-4331-91E8-0933175DA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89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5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presenter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&lt;Name&gt;</a:t>
            </a:r>
          </a:p>
          <a:p>
            <a:endParaRPr lang="en-US"/>
          </a:p>
          <a:p>
            <a:r>
              <a:rPr lang="en-US"/>
              <a:t>&lt;Company&gt;</a:t>
            </a:r>
          </a:p>
          <a:p>
            <a:endParaRPr lang="en-US"/>
          </a:p>
          <a:p>
            <a:r>
              <a:rPr lang="en-US"/>
              <a:t>&lt;Brief write-up&gt;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2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3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69B62-6D23-4602-9253-F4F312F8CEF1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22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FF7A-5517-4FB2-8BB2-76D683102CBE}" type="datetime1">
              <a:rPr lang="en-US" smtClean="0"/>
              <a:pPr/>
              <a:t>11/28/2017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5772150"/>
            <a:ext cx="666750" cy="171450"/>
          </a:xfrm>
        </p:spPr>
        <p:txBody>
          <a:bodyPr/>
          <a:lstStyle/>
          <a:p>
            <a:fld id="{320DDCCD-3443-445B-9496-1BD3DE62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83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26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About the presenter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Chuck Phillips</cp:lastModifiedBy>
  <cp:revision>108</cp:revision>
  <dcterms:created xsi:type="dcterms:W3CDTF">2014-11-14T13:58:02Z</dcterms:created>
  <dcterms:modified xsi:type="dcterms:W3CDTF">2017-11-28T19:09:36Z</dcterms:modified>
</cp:coreProperties>
</file>