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0" r:id="rId1"/>
  </p:sldMasterIdLst>
  <p:notesMasterIdLst>
    <p:notesMasterId r:id="rId13"/>
  </p:notes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8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1D7D"/>
    <a:srgbClr val="053559"/>
    <a:srgbClr val="0D3D62"/>
    <a:srgbClr val="E07327"/>
    <a:srgbClr val="FFFFFF"/>
    <a:srgbClr val="78297E"/>
    <a:srgbClr val="DDDDDD"/>
    <a:srgbClr val="791D7E"/>
    <a:srgbClr val="CC8E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" autoAdjust="0"/>
    <p:restoredTop sz="94660"/>
  </p:normalViewPr>
  <p:slideViewPr>
    <p:cSldViewPr>
      <p:cViewPr varScale="1">
        <p:scale>
          <a:sx n="128" d="100"/>
          <a:sy n="128" d="100"/>
        </p:scale>
        <p:origin x="510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3BA7A-326C-4D8B-838D-AECE3E030278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4EA771-4334-483F-92D5-944C3C489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807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2E4FC57-4D17-4FF9-AA8F-3F90F1AAC03F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A7F11E9-0095-4A42-BD87-9B4CFEE39DEA}"/>
              </a:ext>
            </a:extLst>
          </p:cNvPr>
          <p:cNvSpPr/>
          <p:nvPr userDrawn="1"/>
        </p:nvSpPr>
        <p:spPr>
          <a:xfrm>
            <a:off x="8132794" y="76200"/>
            <a:ext cx="1281979" cy="60407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02BB41F-8D4C-4BC8-990F-1BBEAAD2AFC7}"/>
              </a:ext>
            </a:extLst>
          </p:cNvPr>
          <p:cNvSpPr/>
          <p:nvPr userDrawn="1"/>
        </p:nvSpPr>
        <p:spPr>
          <a:xfrm>
            <a:off x="8140818" y="6177729"/>
            <a:ext cx="1277150" cy="604071"/>
          </a:xfrm>
          <a:prstGeom prst="rect">
            <a:avLst/>
          </a:prstGeom>
          <a:solidFill>
            <a:srgbClr val="781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50ADF85-40A1-4C27-A7F8-A687E74F353B}"/>
              </a:ext>
            </a:extLst>
          </p:cNvPr>
          <p:cNvSpPr/>
          <p:nvPr userDrawn="1"/>
        </p:nvSpPr>
        <p:spPr>
          <a:xfrm>
            <a:off x="9488211" y="69903"/>
            <a:ext cx="603453" cy="1280076"/>
          </a:xfrm>
          <a:prstGeom prst="rect">
            <a:avLst/>
          </a:prstGeom>
          <a:solidFill>
            <a:srgbClr val="781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99F237F-96DC-4127-92FC-0A3D2490EE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8712" y="2085191"/>
            <a:ext cx="1269566" cy="126956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E852F21-E1C7-44ED-816A-709B8B633B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2" t="14856" r="11251" b="9570"/>
          <a:stretch/>
        </p:blipFill>
        <p:spPr>
          <a:xfrm>
            <a:off x="1432590" y="2085321"/>
            <a:ext cx="1270765" cy="127076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D35D2AD-E67A-4BDD-AD71-B2D89C29AC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19" t="24825" r="30767" b="13621"/>
          <a:stretch/>
        </p:blipFill>
        <p:spPr>
          <a:xfrm>
            <a:off x="7467121" y="745908"/>
            <a:ext cx="1950846" cy="19434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2EA796B-67C5-409E-A1B8-7A552DB2C04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765576" y="69902"/>
            <a:ext cx="3291932" cy="329193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90951B7-B393-4218-8837-A525094F9659}"/>
              </a:ext>
            </a:extLst>
          </p:cNvPr>
          <p:cNvPicPr>
            <a:picLocks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8392" y="69902"/>
            <a:ext cx="1941266" cy="1949783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88B6FB5-0A87-42EE-A260-97F5C4A20B47}"/>
              </a:ext>
            </a:extLst>
          </p:cNvPr>
          <p:cNvSpPr/>
          <p:nvPr userDrawn="1"/>
        </p:nvSpPr>
        <p:spPr>
          <a:xfrm>
            <a:off x="2099902" y="76200"/>
            <a:ext cx="603453" cy="194348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EB564E5-656B-4473-8910-DEF295017316}"/>
              </a:ext>
            </a:extLst>
          </p:cNvPr>
          <p:cNvSpPr/>
          <p:nvPr userDrawn="1"/>
        </p:nvSpPr>
        <p:spPr>
          <a:xfrm>
            <a:off x="6122922" y="76200"/>
            <a:ext cx="1944458" cy="604071"/>
          </a:xfrm>
          <a:prstGeom prst="rect">
            <a:avLst/>
          </a:prstGeom>
          <a:solidFill>
            <a:srgbClr val="05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B494C95-4215-4499-9EDE-D6E690A229CB}"/>
              </a:ext>
            </a:extLst>
          </p:cNvPr>
          <p:cNvSpPr/>
          <p:nvPr userDrawn="1"/>
        </p:nvSpPr>
        <p:spPr>
          <a:xfrm>
            <a:off x="6122923" y="745907"/>
            <a:ext cx="1269873" cy="1271173"/>
          </a:xfrm>
          <a:prstGeom prst="rect">
            <a:avLst/>
          </a:prstGeom>
          <a:solidFill>
            <a:srgbClr val="781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C9E236B-3834-4D45-8AC1-26F1BEC619BE}"/>
              </a:ext>
            </a:extLst>
          </p:cNvPr>
          <p:cNvSpPr/>
          <p:nvPr userDrawn="1"/>
        </p:nvSpPr>
        <p:spPr>
          <a:xfrm>
            <a:off x="88392" y="2085321"/>
            <a:ext cx="1273957" cy="1275262"/>
          </a:xfrm>
          <a:prstGeom prst="rect">
            <a:avLst/>
          </a:prstGeom>
          <a:solidFill>
            <a:srgbClr val="05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1E4131-8B42-4D06-A677-7A40A30ADDDF}"/>
              </a:ext>
            </a:extLst>
          </p:cNvPr>
          <p:cNvSpPr/>
          <p:nvPr userDrawn="1"/>
        </p:nvSpPr>
        <p:spPr>
          <a:xfrm>
            <a:off x="6122923" y="2085321"/>
            <a:ext cx="1273954" cy="126581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E910214-0283-405C-B00A-F21D00930126}"/>
              </a:ext>
            </a:extLst>
          </p:cNvPr>
          <p:cNvSpPr/>
          <p:nvPr userDrawn="1"/>
        </p:nvSpPr>
        <p:spPr>
          <a:xfrm>
            <a:off x="7460736" y="2755028"/>
            <a:ext cx="1283536" cy="604071"/>
          </a:xfrm>
          <a:prstGeom prst="rect">
            <a:avLst/>
          </a:prstGeom>
          <a:solidFill>
            <a:srgbClr val="781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46B084C-04B5-4A67-A240-947BD7DA9C48}"/>
              </a:ext>
            </a:extLst>
          </p:cNvPr>
          <p:cNvSpPr/>
          <p:nvPr userDrawn="1"/>
        </p:nvSpPr>
        <p:spPr>
          <a:xfrm>
            <a:off x="8814514" y="2755028"/>
            <a:ext cx="1277150" cy="604071"/>
          </a:xfrm>
          <a:prstGeom prst="rect">
            <a:avLst/>
          </a:prstGeom>
          <a:solidFill>
            <a:srgbClr val="05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0B34543-459E-4942-914F-32578E1DFDF7}"/>
              </a:ext>
            </a:extLst>
          </p:cNvPr>
          <p:cNvSpPr/>
          <p:nvPr userDrawn="1"/>
        </p:nvSpPr>
        <p:spPr>
          <a:xfrm>
            <a:off x="11509299" y="76200"/>
            <a:ext cx="603453" cy="1258533"/>
          </a:xfrm>
          <a:prstGeom prst="rect">
            <a:avLst/>
          </a:prstGeom>
          <a:solidFill>
            <a:srgbClr val="781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0638096-C499-4F95-9CF4-50DD3EB96B24}"/>
              </a:ext>
            </a:extLst>
          </p:cNvPr>
          <p:cNvSpPr/>
          <p:nvPr userDrawn="1"/>
        </p:nvSpPr>
        <p:spPr>
          <a:xfrm>
            <a:off x="10172686" y="745907"/>
            <a:ext cx="1266370" cy="1267667"/>
          </a:xfrm>
          <a:prstGeom prst="rect">
            <a:avLst/>
          </a:prstGeom>
          <a:solidFill>
            <a:srgbClr val="05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E2F3EB1-AC41-477F-9334-850E6369E2D3}"/>
              </a:ext>
            </a:extLst>
          </p:cNvPr>
          <p:cNvSpPr/>
          <p:nvPr userDrawn="1"/>
        </p:nvSpPr>
        <p:spPr>
          <a:xfrm>
            <a:off x="11509299" y="1415614"/>
            <a:ext cx="603453" cy="1258533"/>
          </a:xfrm>
          <a:prstGeom prst="rect">
            <a:avLst/>
          </a:prstGeom>
          <a:solidFill>
            <a:srgbClr val="05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F37941-2B30-423F-AB52-5D8C0C4C893C}"/>
              </a:ext>
            </a:extLst>
          </p:cNvPr>
          <p:cNvSpPr/>
          <p:nvPr userDrawn="1"/>
        </p:nvSpPr>
        <p:spPr>
          <a:xfrm>
            <a:off x="11509299" y="2755028"/>
            <a:ext cx="603453" cy="604071"/>
          </a:xfrm>
          <a:prstGeom prst="rect">
            <a:avLst/>
          </a:prstGeom>
          <a:solidFill>
            <a:srgbClr val="781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73E684B-90F8-4CF0-AA5E-4CF89A23C30E}"/>
              </a:ext>
            </a:extLst>
          </p:cNvPr>
          <p:cNvSpPr/>
          <p:nvPr userDrawn="1"/>
        </p:nvSpPr>
        <p:spPr>
          <a:xfrm>
            <a:off x="79249" y="6177729"/>
            <a:ext cx="1953604" cy="604071"/>
          </a:xfrm>
          <a:prstGeom prst="rect">
            <a:avLst/>
          </a:prstGeom>
          <a:solidFill>
            <a:srgbClr val="781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2E40EDC-35B4-41B2-A287-C623EDEF7483}"/>
              </a:ext>
            </a:extLst>
          </p:cNvPr>
          <p:cNvSpPr/>
          <p:nvPr userDrawn="1"/>
        </p:nvSpPr>
        <p:spPr>
          <a:xfrm>
            <a:off x="2099902" y="6177729"/>
            <a:ext cx="1273957" cy="604071"/>
          </a:xfrm>
          <a:prstGeom prst="rect">
            <a:avLst/>
          </a:prstGeom>
          <a:solidFill>
            <a:srgbClr val="05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6BD9ED6-B9E4-462A-8058-11CC88E51C47}"/>
              </a:ext>
            </a:extLst>
          </p:cNvPr>
          <p:cNvSpPr/>
          <p:nvPr userDrawn="1"/>
        </p:nvSpPr>
        <p:spPr>
          <a:xfrm>
            <a:off x="4781916" y="6177729"/>
            <a:ext cx="1953602" cy="604071"/>
          </a:xfrm>
          <a:prstGeom prst="rect">
            <a:avLst/>
          </a:prstGeom>
          <a:solidFill>
            <a:srgbClr val="05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8F232CB-8DB4-49A6-BB09-42318C413CD4}"/>
              </a:ext>
            </a:extLst>
          </p:cNvPr>
          <p:cNvSpPr/>
          <p:nvPr userDrawn="1"/>
        </p:nvSpPr>
        <p:spPr>
          <a:xfrm>
            <a:off x="9488211" y="6177729"/>
            <a:ext cx="603453" cy="604071"/>
          </a:xfrm>
          <a:prstGeom prst="rect">
            <a:avLst/>
          </a:prstGeom>
          <a:solidFill>
            <a:srgbClr val="05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A785BE9-11AB-4C2C-A8A6-30F3FD922B3B}"/>
              </a:ext>
            </a:extLst>
          </p:cNvPr>
          <p:cNvSpPr/>
          <p:nvPr userDrawn="1"/>
        </p:nvSpPr>
        <p:spPr>
          <a:xfrm>
            <a:off x="10167740" y="6177729"/>
            <a:ext cx="1945011" cy="604071"/>
          </a:xfrm>
          <a:prstGeom prst="rect">
            <a:avLst/>
          </a:prstGeom>
          <a:solidFill>
            <a:srgbClr val="781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4FCFC9-013B-42AC-AE7C-0DF1D229B2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48" y="3427340"/>
            <a:ext cx="12033504" cy="160185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722293-B684-4C73-84A7-9B126E8051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92" y="5029200"/>
            <a:ext cx="12015216" cy="1154276"/>
          </a:xfrm>
        </p:spPr>
        <p:txBody>
          <a:bodyPr>
            <a:normAutofit/>
          </a:bodyPr>
          <a:lstStyle>
            <a:lvl1pPr marL="0" indent="0" algn="ctr">
              <a:buNone/>
              <a:defRPr sz="32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CC425F7-75CD-467A-92CD-3844CA622CF5}"/>
              </a:ext>
            </a:extLst>
          </p:cNvPr>
          <p:cNvSpPr/>
          <p:nvPr userDrawn="1"/>
        </p:nvSpPr>
        <p:spPr>
          <a:xfrm>
            <a:off x="9488211" y="1409314"/>
            <a:ext cx="603453" cy="128007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17F4624-1C69-46DF-B581-B6D387EF56A6}"/>
              </a:ext>
            </a:extLst>
          </p:cNvPr>
          <p:cNvSpPr/>
          <p:nvPr userDrawn="1"/>
        </p:nvSpPr>
        <p:spPr>
          <a:xfrm>
            <a:off x="10172686" y="76200"/>
            <a:ext cx="1266369" cy="60407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FF5724B-FC0A-4F74-ACA3-F16963F50F84}"/>
              </a:ext>
            </a:extLst>
          </p:cNvPr>
          <p:cNvSpPr/>
          <p:nvPr userDrawn="1"/>
        </p:nvSpPr>
        <p:spPr>
          <a:xfrm>
            <a:off x="3437715" y="6177729"/>
            <a:ext cx="600885" cy="60407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A652DC9-560C-4A83-9B05-2A5E9DD831F8}"/>
              </a:ext>
            </a:extLst>
          </p:cNvPr>
          <p:cNvSpPr/>
          <p:nvPr userDrawn="1"/>
        </p:nvSpPr>
        <p:spPr>
          <a:xfrm>
            <a:off x="6811594" y="6177729"/>
            <a:ext cx="1255110" cy="60407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53313632-00FC-4E0F-B0F3-A6BA12D167AD}"/>
              </a:ext>
            </a:extLst>
          </p:cNvPr>
          <p:cNvSpPr/>
          <p:nvPr userDrawn="1"/>
        </p:nvSpPr>
        <p:spPr>
          <a:xfrm>
            <a:off x="4108220" y="6177729"/>
            <a:ext cx="603453" cy="604071"/>
          </a:xfrm>
          <a:prstGeom prst="rect">
            <a:avLst/>
          </a:prstGeom>
          <a:solidFill>
            <a:srgbClr val="781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95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20CD7A5-2DC1-43B7-8123-F4D574B421E6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6DC774-9FAA-48AC-884B-EEA3B7BAEF0E}"/>
              </a:ext>
            </a:extLst>
          </p:cNvPr>
          <p:cNvSpPr/>
          <p:nvPr userDrawn="1"/>
        </p:nvSpPr>
        <p:spPr>
          <a:xfrm>
            <a:off x="775366" y="69902"/>
            <a:ext cx="11328239" cy="604072"/>
          </a:xfrm>
          <a:prstGeom prst="rect">
            <a:avLst/>
          </a:prstGeom>
          <a:solidFill>
            <a:srgbClr val="781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BE8F3AB-5BF3-4D1B-B37F-ADEEF052336E}"/>
              </a:ext>
            </a:extLst>
          </p:cNvPr>
          <p:cNvSpPr/>
          <p:nvPr userDrawn="1"/>
        </p:nvSpPr>
        <p:spPr>
          <a:xfrm>
            <a:off x="88392" y="762000"/>
            <a:ext cx="601432" cy="6026096"/>
          </a:xfrm>
          <a:prstGeom prst="rect">
            <a:avLst/>
          </a:prstGeom>
          <a:solidFill>
            <a:srgbClr val="781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4417E8-C6F5-41F5-B7EB-23E287BE66EF}"/>
              </a:ext>
            </a:extLst>
          </p:cNvPr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392" y="69903"/>
            <a:ext cx="601432" cy="604071"/>
          </a:xfrm>
          <a:prstGeom prst="rect">
            <a:avLst/>
          </a:prstGeom>
          <a:ln w="76200">
            <a:noFill/>
            <a:miter lim="800000"/>
          </a:ln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C1495D1-AD57-447F-87D2-314D90A0A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366" y="69903"/>
            <a:ext cx="11328240" cy="60407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2D2451-6B36-4B2B-94E7-51ADB8B6C053}"/>
              </a:ext>
            </a:extLst>
          </p:cNvPr>
          <p:cNvSpPr/>
          <p:nvPr userDrawn="1"/>
        </p:nvSpPr>
        <p:spPr>
          <a:xfrm>
            <a:off x="775366" y="762000"/>
            <a:ext cx="11328239" cy="6026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C95C421-DE91-4DE5-8147-F0864D190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990600"/>
            <a:ext cx="10896600" cy="5562600"/>
          </a:xfrm>
        </p:spPr>
        <p:txBody>
          <a:bodyPr/>
          <a:lstStyle>
            <a:lvl1pPr>
              <a:defRPr>
                <a:solidFill>
                  <a:srgbClr val="053559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5004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20CD7A5-2DC1-43B7-8123-F4D574B421E6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4417E8-C6F5-41F5-B7EB-23E287BE66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76059" y="1600200"/>
            <a:ext cx="3639879" cy="3657600"/>
          </a:xfrm>
          <a:prstGeom prst="rect">
            <a:avLst/>
          </a:prstGeom>
          <a:ln w="76200"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653324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20CD7A5-2DC1-43B7-8123-F4D574B421E6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4EAB4-4F91-4FB4-936F-A6EA6364D1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199" y="1600200"/>
            <a:ext cx="36576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586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20CD7A5-2DC1-43B7-8123-F4D574B421E6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4EAB4-4F91-4FB4-936F-A6EA6364D1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981200"/>
            <a:ext cx="2743200" cy="2743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63BFFBA-A442-4AB6-B299-F09F3EBF82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19400" y="1981200"/>
            <a:ext cx="2729909" cy="2743200"/>
          </a:xfrm>
          <a:prstGeom prst="rect">
            <a:avLst/>
          </a:prstGeom>
          <a:ln w="76200"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71760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02268-D82B-47B1-9881-F5ECDBEA5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69904"/>
            <a:ext cx="9982200" cy="127954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E5EE5-E822-4353-9B74-4DC86AB2C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415611"/>
            <a:ext cx="9982200" cy="468039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6B542-C983-42C6-8E67-3DBFAE5D7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DB466-5C74-4492-AD08-E3E38D31D07E}" type="datetime1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25415-8809-4947-970E-E303A874E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D8CE8-FC71-4935-9688-D16E5035C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8C66-BF83-46E8-8BFA-E30DC1102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43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4C985-7325-45BF-A8C6-9334A764F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C4345-5342-4D1B-9310-836CC62AA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800" y="1415610"/>
            <a:ext cx="4846320" cy="468039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249572-E29C-4B58-B180-A8E79263DB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83680" y="1415610"/>
            <a:ext cx="4846320" cy="468039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24B191-A226-4DCF-971E-9FA3923CC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CE863-2EED-42A7-BDDD-45927624162A}" type="datetime1">
              <a:rPr lang="en-US" smtClean="0"/>
              <a:t>12/17/2018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18F0BD-77A1-408A-B118-5C7F1C074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1CE10D-139B-41CE-9665-FDC99D774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8C66-BF83-46E8-8BFA-E30DC1102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143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39624-20BE-4ECF-B749-124CC800F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913E3A-CE46-40D7-976E-A43FB75AC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8313-BDFC-4E1B-BDE1-0A52740123B8}" type="datetime1">
              <a:rPr lang="en-US" smtClean="0"/>
              <a:t>12/17/2018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27FEDC-5387-40CF-AE31-C617C88D1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3FD080-C204-4FB4-BE81-03FA3DBA0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8C66-BF83-46E8-8BFA-E30DC1102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0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E13F87-91E5-42F7-B7A1-CC2E41878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E3B3-E1BB-4A23-B5A5-559B0FE3413B}" type="datetime1">
              <a:rPr lang="en-US" smtClean="0"/>
              <a:t>12/17/2018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10FDA0-C1AA-4A87-8D77-FE3DB0AEA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7E1B5C-02B4-40A9-8ED2-8EFAE3691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8C66-BF83-46E8-8BFA-E30DC1102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6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20CD7A5-2DC1-43B7-8123-F4D574B421E6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25968F17-355F-4A60-B926-8B267DC4A125}"/>
              </a:ext>
            </a:extLst>
          </p:cNvPr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393" y="69903"/>
            <a:ext cx="601432" cy="604071"/>
          </a:xfrm>
          <a:prstGeom prst="rect">
            <a:avLst/>
          </a:prstGeom>
          <a:ln w="76200">
            <a:noFill/>
            <a:miter lim="800000"/>
          </a:ln>
        </p:spPr>
      </p:pic>
      <p:sp>
        <p:nvSpPr>
          <p:cNvPr id="32" name="Title 1">
            <a:extLst>
              <a:ext uri="{FF2B5EF4-FFF2-40B4-BE49-F238E27FC236}">
                <a16:creationId xmlns:a16="http://schemas.microsoft.com/office/drawing/2014/main" id="{BC95E7EA-9853-4F71-85A0-A3B410AA7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17" y="69903"/>
            <a:ext cx="11325389" cy="60407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91580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20CD7A5-2DC1-43B7-8123-F4D574B421E6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6DC774-9FAA-48AC-884B-EEA3B7BAEF0E}"/>
              </a:ext>
            </a:extLst>
          </p:cNvPr>
          <p:cNvSpPr/>
          <p:nvPr userDrawn="1"/>
        </p:nvSpPr>
        <p:spPr>
          <a:xfrm>
            <a:off x="775366" y="69902"/>
            <a:ext cx="11328239" cy="604072"/>
          </a:xfrm>
          <a:prstGeom prst="rect">
            <a:avLst/>
          </a:prstGeom>
          <a:solidFill>
            <a:srgbClr val="05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BE8F3AB-5BF3-4D1B-B37F-ADEEF052336E}"/>
              </a:ext>
            </a:extLst>
          </p:cNvPr>
          <p:cNvSpPr/>
          <p:nvPr userDrawn="1"/>
        </p:nvSpPr>
        <p:spPr>
          <a:xfrm>
            <a:off x="88392" y="762000"/>
            <a:ext cx="601432" cy="6026096"/>
          </a:xfrm>
          <a:prstGeom prst="rect">
            <a:avLst/>
          </a:prstGeom>
          <a:solidFill>
            <a:srgbClr val="05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4417E8-C6F5-41F5-B7EB-23E287BE66EF}"/>
              </a:ext>
            </a:extLst>
          </p:cNvPr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392" y="69903"/>
            <a:ext cx="601432" cy="604071"/>
          </a:xfrm>
          <a:prstGeom prst="rect">
            <a:avLst/>
          </a:prstGeom>
          <a:ln w="76200">
            <a:noFill/>
            <a:miter lim="800000"/>
          </a:ln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C1495D1-AD57-447F-87D2-314D90A0A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366" y="69903"/>
            <a:ext cx="11328240" cy="60407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2D2451-6B36-4B2B-94E7-51ADB8B6C053}"/>
              </a:ext>
            </a:extLst>
          </p:cNvPr>
          <p:cNvSpPr/>
          <p:nvPr userDrawn="1"/>
        </p:nvSpPr>
        <p:spPr>
          <a:xfrm>
            <a:off x="775366" y="762000"/>
            <a:ext cx="11328239" cy="6026096"/>
          </a:xfrm>
          <a:prstGeom prst="rect">
            <a:avLst/>
          </a:prstGeom>
          <a:solidFill>
            <a:srgbClr val="781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9A985C5-B4B9-40E6-8334-1293CC524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990600"/>
            <a:ext cx="10896600" cy="5562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644244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20CD7A5-2DC1-43B7-8123-F4D574B421E6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6DC774-9FAA-48AC-884B-EEA3B7BAEF0E}"/>
              </a:ext>
            </a:extLst>
          </p:cNvPr>
          <p:cNvSpPr/>
          <p:nvPr userDrawn="1"/>
        </p:nvSpPr>
        <p:spPr>
          <a:xfrm>
            <a:off x="775366" y="69902"/>
            <a:ext cx="11328239" cy="604072"/>
          </a:xfrm>
          <a:prstGeom prst="rect">
            <a:avLst/>
          </a:prstGeom>
          <a:solidFill>
            <a:srgbClr val="05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BE8F3AB-5BF3-4D1B-B37F-ADEEF052336E}"/>
              </a:ext>
            </a:extLst>
          </p:cNvPr>
          <p:cNvSpPr/>
          <p:nvPr userDrawn="1"/>
        </p:nvSpPr>
        <p:spPr>
          <a:xfrm>
            <a:off x="88392" y="762000"/>
            <a:ext cx="601432" cy="6026096"/>
          </a:xfrm>
          <a:prstGeom prst="rect">
            <a:avLst/>
          </a:prstGeom>
          <a:solidFill>
            <a:srgbClr val="05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4417E8-C6F5-41F5-B7EB-23E287BE66EF}"/>
              </a:ext>
            </a:extLst>
          </p:cNvPr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392" y="69903"/>
            <a:ext cx="601432" cy="604071"/>
          </a:xfrm>
          <a:prstGeom prst="rect">
            <a:avLst/>
          </a:prstGeom>
          <a:ln w="76200">
            <a:noFill/>
            <a:miter lim="800000"/>
          </a:ln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C1495D1-AD57-447F-87D2-314D90A0A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366" y="69903"/>
            <a:ext cx="11328240" cy="60407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2D2451-6B36-4B2B-94E7-51ADB8B6C053}"/>
              </a:ext>
            </a:extLst>
          </p:cNvPr>
          <p:cNvSpPr/>
          <p:nvPr userDrawn="1"/>
        </p:nvSpPr>
        <p:spPr>
          <a:xfrm>
            <a:off x="775366" y="762000"/>
            <a:ext cx="11328239" cy="6026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44D7789-06D0-4618-A5BC-324904D26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990600"/>
            <a:ext cx="10896600" cy="55626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10874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20CD7A5-2DC1-43B7-8123-F4D574B421E6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6DC774-9FAA-48AC-884B-EEA3B7BAEF0E}"/>
              </a:ext>
            </a:extLst>
          </p:cNvPr>
          <p:cNvSpPr/>
          <p:nvPr userDrawn="1"/>
        </p:nvSpPr>
        <p:spPr>
          <a:xfrm>
            <a:off x="775366" y="69902"/>
            <a:ext cx="11328239" cy="604072"/>
          </a:xfrm>
          <a:prstGeom prst="rect">
            <a:avLst/>
          </a:prstGeom>
          <a:solidFill>
            <a:srgbClr val="781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BE8F3AB-5BF3-4D1B-B37F-ADEEF052336E}"/>
              </a:ext>
            </a:extLst>
          </p:cNvPr>
          <p:cNvSpPr/>
          <p:nvPr userDrawn="1"/>
        </p:nvSpPr>
        <p:spPr>
          <a:xfrm>
            <a:off x="88392" y="762000"/>
            <a:ext cx="601432" cy="6026096"/>
          </a:xfrm>
          <a:prstGeom prst="rect">
            <a:avLst/>
          </a:prstGeom>
          <a:solidFill>
            <a:srgbClr val="781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4417E8-C6F5-41F5-B7EB-23E287BE66EF}"/>
              </a:ext>
            </a:extLst>
          </p:cNvPr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392" y="69903"/>
            <a:ext cx="601432" cy="604071"/>
          </a:xfrm>
          <a:prstGeom prst="rect">
            <a:avLst/>
          </a:prstGeom>
          <a:ln w="76200">
            <a:noFill/>
            <a:miter lim="800000"/>
          </a:ln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C1495D1-AD57-447F-87D2-314D90A0A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366" y="69903"/>
            <a:ext cx="11328240" cy="60407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2D2451-6B36-4B2B-94E7-51ADB8B6C053}"/>
              </a:ext>
            </a:extLst>
          </p:cNvPr>
          <p:cNvSpPr/>
          <p:nvPr userDrawn="1"/>
        </p:nvSpPr>
        <p:spPr>
          <a:xfrm>
            <a:off x="775366" y="762000"/>
            <a:ext cx="11328239" cy="6026096"/>
          </a:xfrm>
          <a:prstGeom prst="rect">
            <a:avLst/>
          </a:prstGeom>
          <a:solidFill>
            <a:srgbClr val="05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18AF264-8957-4FD3-A820-6B1B1646C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990600"/>
            <a:ext cx="10896600" cy="5562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47035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51CCFA0-2ED5-474A-A548-9B93614EF3B0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8392" y="69903"/>
            <a:ext cx="1273957" cy="127954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53D653F-516B-48D5-B6B9-35F52BBC9B11}"/>
              </a:ext>
            </a:extLst>
          </p:cNvPr>
          <p:cNvSpPr/>
          <p:nvPr userDrawn="1"/>
        </p:nvSpPr>
        <p:spPr>
          <a:xfrm>
            <a:off x="86532" y="6192228"/>
            <a:ext cx="1275817" cy="604071"/>
          </a:xfrm>
          <a:prstGeom prst="rect">
            <a:avLst/>
          </a:prstGeom>
          <a:solidFill>
            <a:srgbClr val="781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1A69F33-F5A5-4B7C-8BC4-161479DB4628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 rot="16200000">
            <a:off x="-1631717" y="3133860"/>
            <a:ext cx="4710456" cy="127395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E53286C-1597-463F-B3A6-DFF98A168D97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9299" y="5522614"/>
            <a:ext cx="603453" cy="60345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BE50227-70E3-4AD4-A12D-CA445AF5A5B0}"/>
              </a:ext>
            </a:extLst>
          </p:cNvPr>
          <p:cNvSpPr/>
          <p:nvPr userDrawn="1"/>
        </p:nvSpPr>
        <p:spPr>
          <a:xfrm>
            <a:off x="11509299" y="76200"/>
            <a:ext cx="603453" cy="604071"/>
          </a:xfrm>
          <a:prstGeom prst="rect">
            <a:avLst/>
          </a:prstGeom>
          <a:solidFill>
            <a:srgbClr val="05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347340-1D8E-44BB-BE29-06795ED962C5}"/>
              </a:ext>
            </a:extLst>
          </p:cNvPr>
          <p:cNvSpPr/>
          <p:nvPr userDrawn="1"/>
        </p:nvSpPr>
        <p:spPr>
          <a:xfrm>
            <a:off x="11509299" y="2085318"/>
            <a:ext cx="603453" cy="588829"/>
          </a:xfrm>
          <a:prstGeom prst="rect">
            <a:avLst/>
          </a:prstGeom>
          <a:solidFill>
            <a:srgbClr val="05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4E53AFA-0132-407A-863B-E7E6575C93BD}"/>
              </a:ext>
            </a:extLst>
          </p:cNvPr>
          <p:cNvSpPr/>
          <p:nvPr userDrawn="1"/>
        </p:nvSpPr>
        <p:spPr>
          <a:xfrm>
            <a:off x="11509299" y="2755028"/>
            <a:ext cx="603453" cy="604071"/>
          </a:xfrm>
          <a:prstGeom prst="rect">
            <a:avLst/>
          </a:prstGeom>
          <a:solidFill>
            <a:srgbClr val="781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CCD35D8-512B-4231-8FF8-58659EBF2E55}"/>
              </a:ext>
            </a:extLst>
          </p:cNvPr>
          <p:cNvSpPr/>
          <p:nvPr userDrawn="1"/>
        </p:nvSpPr>
        <p:spPr>
          <a:xfrm>
            <a:off x="11509299" y="6177729"/>
            <a:ext cx="603453" cy="604071"/>
          </a:xfrm>
          <a:prstGeom prst="rect">
            <a:avLst/>
          </a:prstGeom>
          <a:solidFill>
            <a:srgbClr val="05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B1BB9D-79DF-41B5-AC19-435E72196650}"/>
              </a:ext>
            </a:extLst>
          </p:cNvPr>
          <p:cNvSpPr/>
          <p:nvPr userDrawn="1"/>
        </p:nvSpPr>
        <p:spPr>
          <a:xfrm>
            <a:off x="11509299" y="745904"/>
            <a:ext cx="603453" cy="604071"/>
          </a:xfrm>
          <a:prstGeom prst="rect">
            <a:avLst/>
          </a:prstGeom>
          <a:solidFill>
            <a:srgbClr val="781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9CDC16-FD86-4D43-9ACF-0FF1802D39C4}"/>
              </a:ext>
            </a:extLst>
          </p:cNvPr>
          <p:cNvSpPr/>
          <p:nvPr userDrawn="1"/>
        </p:nvSpPr>
        <p:spPr>
          <a:xfrm>
            <a:off x="11509299" y="2755025"/>
            <a:ext cx="603453" cy="1273781"/>
          </a:xfrm>
          <a:prstGeom prst="rect">
            <a:avLst/>
          </a:prstGeom>
          <a:solidFill>
            <a:srgbClr val="781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4CCABDA-6F38-460D-80AC-057C47888B6E}"/>
              </a:ext>
            </a:extLst>
          </p:cNvPr>
          <p:cNvSpPr/>
          <p:nvPr userDrawn="1"/>
        </p:nvSpPr>
        <p:spPr>
          <a:xfrm>
            <a:off x="11509299" y="4094442"/>
            <a:ext cx="603453" cy="588829"/>
          </a:xfrm>
          <a:prstGeom prst="rect">
            <a:avLst/>
          </a:prstGeom>
          <a:solidFill>
            <a:srgbClr val="05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485EA-8E0F-49DD-80B8-71D89FA53B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531" y="6192228"/>
            <a:ext cx="1273957" cy="604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Lato" panose="020F0502020204030203" pitchFamily="34" charset="0"/>
              </a:defRPr>
            </a:lvl1pPr>
          </a:lstStyle>
          <a:p>
            <a:fld id="{C629672D-A82E-45C7-AF80-2FDD363547E0}" type="datetime1">
              <a:rPr lang="en-US" smtClean="0"/>
              <a:t>12/17/2018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F4375-7460-4304-B7CC-AEC48BADD4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47800" y="6192228"/>
            <a:ext cx="9982200" cy="604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A6B39-66FB-46B6-8152-FA99D77510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09298" y="6176964"/>
            <a:ext cx="596169" cy="588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Lato" panose="020F0502020204030203" pitchFamily="34" charset="0"/>
              </a:defRPr>
            </a:lvl1pPr>
          </a:lstStyle>
          <a:p>
            <a:fld id="{17A38C66-BF83-46E8-8BFA-E30DC11023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612793-F303-4396-A83C-E33A14D15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69904"/>
            <a:ext cx="9982200" cy="12795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486B07-26E4-4B82-B952-113F9CEB5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7800" y="1415610"/>
            <a:ext cx="9982200" cy="47613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CDDAAF-6B74-4A04-A4C0-CCEAB5870EA8}"/>
              </a:ext>
            </a:extLst>
          </p:cNvPr>
          <p:cNvSpPr/>
          <p:nvPr userDrawn="1"/>
        </p:nvSpPr>
        <p:spPr>
          <a:xfrm>
            <a:off x="11509299" y="1415608"/>
            <a:ext cx="603453" cy="60407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48A7079-3070-4E25-A5FA-2397E0671CCD}"/>
              </a:ext>
            </a:extLst>
          </p:cNvPr>
          <p:cNvSpPr/>
          <p:nvPr userDrawn="1"/>
        </p:nvSpPr>
        <p:spPr>
          <a:xfrm>
            <a:off x="11509299" y="4748907"/>
            <a:ext cx="603453" cy="58882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191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82" r:id="rId2"/>
    <p:sldLayoutId id="2147483684" r:id="rId3"/>
    <p:sldLayoutId id="2147483686" r:id="rId4"/>
    <p:sldLayoutId id="2147483687" r:id="rId5"/>
    <p:sldLayoutId id="2147483689" r:id="rId6"/>
    <p:sldLayoutId id="2147483691" r:id="rId7"/>
    <p:sldLayoutId id="2147483698" r:id="rId8"/>
    <p:sldLayoutId id="2147483693" r:id="rId9"/>
    <p:sldLayoutId id="2147483697" r:id="rId10"/>
    <p:sldLayoutId id="2147483692" r:id="rId11"/>
    <p:sldLayoutId id="2147483694" r:id="rId12"/>
    <p:sldLayoutId id="2147483696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Titillium Web" panose="000005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Wingdings" panose="05000000000000000000" pitchFamily="2" charset="2"/>
        <a:buChar char="§"/>
        <a:defRPr sz="3200" b="0" kern="1200">
          <a:solidFill>
            <a:srgbClr val="781D7D"/>
          </a:solidFill>
          <a:latin typeface="Lato" panose="020F050202020403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6016E-0D0D-4FC3-9007-BC9143C3FF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ED072A-A057-4B0F-BC75-7560E87735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8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5FEAE-681A-4C68-BB81-8155400F5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11D53-A27C-4606-903A-AD1ADF2CC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21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62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F767C-798B-4FBD-A8D3-22681080F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9A8BB-208C-4166-81C1-8F5C71020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353B7-A948-4C5F-A1EA-4C699E844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208E8-A6A3-4580-AA75-9A4186378DF0}" type="datetime1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9EEA7E-B51F-4269-8DA4-104E8E2E6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F82E87-282A-4183-8249-8523F7B70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8C66-BF83-46E8-8BFA-E30DC11023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9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F9073F1-86EF-4131-9500-9F5F448AA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96BD310-84D6-4EC9-ABAB-6D5CED87954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9F6CE5-B66D-424F-B5B6-F6FACBFA6E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FE1C40-43DC-459E-B450-8753C542D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C5D9-F906-44B3-A376-BCCBC88F1256}" type="datetime1">
              <a:rPr lang="en-US" smtClean="0"/>
              <a:t>12/17/2018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26B541-0CC5-4090-B4D0-3563B6DC4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84374E-1F8F-4E1F-9228-C5F9389BF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8C66-BF83-46E8-8BFA-E30DC11023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69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5C0C005-0D82-4B47-AB2A-1A3CCECA6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C1B2B3-94BF-4AFD-951C-F5F008F09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549E-A651-4795-A5BC-35D043CC9152}" type="datetime1">
              <a:rPr lang="en-US" smtClean="0"/>
              <a:t>12/17/2018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DD0389-25DE-4A3C-95F2-F897F3C45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792801-E8A8-4C62-B80F-8B5A33D8C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8C66-BF83-46E8-8BFA-E30DC110230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316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AB9C46-6122-4D5A-9393-BFCD16602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C47D-1491-41EA-A1B9-50BBDF3D0A91}" type="datetime1">
              <a:rPr lang="en-US" smtClean="0"/>
              <a:t>12/17/2018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1A975D-8E0B-41D5-A113-18B808D4A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FE204C-7121-473B-B0AE-C99B39AF1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8C66-BF83-46E8-8BFA-E30DC11023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168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FF0A6-017D-45D2-92A6-E6E46EAC9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58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91280-EF57-4351-888B-4CE40EB4B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E8CCEF-C79F-4547-8AC8-A32FF9F44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049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2061B-677B-467C-A783-5EC28BC59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611087-24B4-42A9-ABEF-FEB49241A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50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CBE9E-0D7D-4FA0-8BEB-FFF774FA0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DE6522-3814-4420-B300-BEF20CBD4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50197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2453</TotalTime>
  <Words>8</Words>
  <Application>Microsoft Office PowerPoint</Application>
  <PresentationFormat>Widescreen</PresentationFormat>
  <Paragraphs>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Lato</vt:lpstr>
      <vt:lpstr>Titillium Web</vt:lpstr>
      <vt:lpstr>Wingdings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Chuck Phillips</dc:creator>
  <cp:lastModifiedBy>Chuck Phillips</cp:lastModifiedBy>
  <cp:revision>119</cp:revision>
  <dcterms:created xsi:type="dcterms:W3CDTF">2014-11-14T13:58:02Z</dcterms:created>
  <dcterms:modified xsi:type="dcterms:W3CDTF">2018-12-17T23:40:18Z</dcterms:modified>
</cp:coreProperties>
</file>