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0" r:id="rId1"/>
  </p:sldMasterIdLst>
  <p:notesMasterIdLst>
    <p:notesMasterId r:id="rId13"/>
  </p:notes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8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3559"/>
    <a:srgbClr val="781D7E"/>
    <a:srgbClr val="781D7D"/>
    <a:srgbClr val="A6A6A6"/>
    <a:srgbClr val="0D3D62"/>
    <a:srgbClr val="E07327"/>
    <a:srgbClr val="FFFFFF"/>
    <a:srgbClr val="78297E"/>
    <a:srgbClr val="DDDDDD"/>
    <a:srgbClr val="791D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6" autoAdjust="0"/>
    <p:restoredTop sz="94660"/>
  </p:normalViewPr>
  <p:slideViewPr>
    <p:cSldViewPr>
      <p:cViewPr varScale="1">
        <p:scale>
          <a:sx n="128" d="100"/>
          <a:sy n="128" d="100"/>
        </p:scale>
        <p:origin x="1746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3BA7A-326C-4D8B-838D-AECE3E030278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4EA771-4334-483F-92D5-944C3C489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807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2E4FC57-4D17-4FF9-AA8F-3F90F1AAC03F}"/>
              </a:ext>
            </a:extLst>
          </p:cNvPr>
          <p:cNvSpPr/>
          <p:nvPr userDrawn="1"/>
        </p:nvSpPr>
        <p:spPr>
          <a:xfrm>
            <a:off x="3" y="0"/>
            <a:ext cx="9143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4FCFC9-013B-42AC-AE7C-0DF1D229B2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" y="3339866"/>
            <a:ext cx="9025128" cy="160185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722293-B684-4C73-84A7-9B126E8051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37" y="4941724"/>
            <a:ext cx="9031984" cy="1154276"/>
          </a:xfrm>
        </p:spPr>
        <p:txBody>
          <a:bodyPr>
            <a:normAutofit/>
          </a:bodyPr>
          <a:lstStyle>
            <a:lvl1pPr marL="0" indent="0" algn="ctr">
              <a:buNone/>
              <a:defRPr sz="3200" b="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9D74D494-3C6C-4DDA-BFAC-4F6769340E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996" y="1985407"/>
            <a:ext cx="1228294" cy="122829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D5AA07B1-C8AC-476D-B3FD-F862421A2CC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19" t="24825" r="30767" b="13621"/>
          <a:stretch/>
        </p:blipFill>
        <p:spPr>
          <a:xfrm>
            <a:off x="5903675" y="696253"/>
            <a:ext cx="1876359" cy="186875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A31AD47A-C738-4F14-9589-E0DB8EEC602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657160" y="59172"/>
            <a:ext cx="3185295" cy="3150414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F555521C-3B76-4CD3-BAB2-4052F893640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2" t="14856" r="11251" b="9570"/>
          <a:stretch/>
        </p:blipFill>
        <p:spPr>
          <a:xfrm>
            <a:off x="1363966" y="1977912"/>
            <a:ext cx="1233470" cy="1231673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64FBC13E-34FD-40C2-9FAD-8C862D53947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8829" y="59171"/>
            <a:ext cx="1880290" cy="1868755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56316CB4-6001-4D0E-948F-CFDF911D974D}"/>
              </a:ext>
            </a:extLst>
          </p:cNvPr>
          <p:cNvSpPr/>
          <p:nvPr userDrawn="1"/>
        </p:nvSpPr>
        <p:spPr>
          <a:xfrm>
            <a:off x="2013778" y="59170"/>
            <a:ext cx="587096" cy="1868755"/>
          </a:xfrm>
          <a:prstGeom prst="rect">
            <a:avLst/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D51BD81-7406-4573-9877-D5F5501BAA73}"/>
              </a:ext>
            </a:extLst>
          </p:cNvPr>
          <p:cNvSpPr/>
          <p:nvPr userDrawn="1"/>
        </p:nvSpPr>
        <p:spPr>
          <a:xfrm>
            <a:off x="5898741" y="59171"/>
            <a:ext cx="1240348" cy="587096"/>
          </a:xfrm>
          <a:prstGeom prst="rect">
            <a:avLst/>
          </a:prstGeom>
          <a:solidFill>
            <a:srgbClr val="053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93CC34A-EF63-4192-BBDB-CD7B61F36ACF}"/>
              </a:ext>
            </a:extLst>
          </p:cNvPr>
          <p:cNvSpPr/>
          <p:nvPr userDrawn="1"/>
        </p:nvSpPr>
        <p:spPr>
          <a:xfrm>
            <a:off x="7200310" y="59171"/>
            <a:ext cx="587096" cy="587096"/>
          </a:xfrm>
          <a:prstGeom prst="rect">
            <a:avLst/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37480C2-1CA8-43B4-A451-28987C434B37}"/>
              </a:ext>
            </a:extLst>
          </p:cNvPr>
          <p:cNvSpPr/>
          <p:nvPr userDrawn="1"/>
        </p:nvSpPr>
        <p:spPr>
          <a:xfrm>
            <a:off x="7848625" y="59171"/>
            <a:ext cx="1235414" cy="587096"/>
          </a:xfrm>
          <a:prstGeom prst="rect">
            <a:avLst/>
          </a:prstGeom>
          <a:solidFill>
            <a:srgbClr val="781D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AC14B1A-A064-483A-AD18-BB5C915AA578}"/>
              </a:ext>
            </a:extLst>
          </p:cNvPr>
          <p:cNvSpPr/>
          <p:nvPr userDrawn="1"/>
        </p:nvSpPr>
        <p:spPr>
          <a:xfrm>
            <a:off x="7848626" y="696253"/>
            <a:ext cx="1235412" cy="1228294"/>
          </a:xfrm>
          <a:prstGeom prst="rect">
            <a:avLst/>
          </a:prstGeom>
          <a:solidFill>
            <a:srgbClr val="053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69E27F6-5EF3-4187-B999-D34BF5F3D407}"/>
              </a:ext>
            </a:extLst>
          </p:cNvPr>
          <p:cNvSpPr/>
          <p:nvPr userDrawn="1"/>
        </p:nvSpPr>
        <p:spPr>
          <a:xfrm>
            <a:off x="5903676" y="2622489"/>
            <a:ext cx="587096" cy="587096"/>
          </a:xfrm>
          <a:prstGeom prst="rect">
            <a:avLst/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2C2EF30-B009-4ABA-BFE7-4686973313D0}"/>
              </a:ext>
            </a:extLst>
          </p:cNvPr>
          <p:cNvSpPr/>
          <p:nvPr userDrawn="1"/>
        </p:nvSpPr>
        <p:spPr>
          <a:xfrm>
            <a:off x="6550496" y="2622489"/>
            <a:ext cx="1236909" cy="587096"/>
          </a:xfrm>
          <a:prstGeom prst="rect">
            <a:avLst/>
          </a:prstGeom>
          <a:solidFill>
            <a:srgbClr val="781D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152341B-F5EB-46E5-90BA-38B8379D51A4}"/>
              </a:ext>
            </a:extLst>
          </p:cNvPr>
          <p:cNvSpPr/>
          <p:nvPr userDrawn="1"/>
        </p:nvSpPr>
        <p:spPr>
          <a:xfrm>
            <a:off x="68829" y="1977912"/>
            <a:ext cx="1226546" cy="1231673"/>
          </a:xfrm>
          <a:prstGeom prst="rect">
            <a:avLst/>
          </a:prstGeom>
          <a:solidFill>
            <a:srgbClr val="053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110D24D-04BB-437E-9DBE-AA568E69FA4F}"/>
              </a:ext>
            </a:extLst>
          </p:cNvPr>
          <p:cNvSpPr/>
          <p:nvPr userDrawn="1"/>
        </p:nvSpPr>
        <p:spPr>
          <a:xfrm>
            <a:off x="2013778" y="6211733"/>
            <a:ext cx="1235412" cy="587096"/>
          </a:xfrm>
          <a:prstGeom prst="rect">
            <a:avLst/>
          </a:prstGeom>
          <a:solidFill>
            <a:srgbClr val="053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05F9681-51B8-4CC4-ABE3-14516BA136EB}"/>
              </a:ext>
            </a:extLst>
          </p:cNvPr>
          <p:cNvSpPr/>
          <p:nvPr userDrawn="1"/>
        </p:nvSpPr>
        <p:spPr>
          <a:xfrm>
            <a:off x="3310411" y="6211733"/>
            <a:ext cx="587096" cy="587096"/>
          </a:xfrm>
          <a:prstGeom prst="rect">
            <a:avLst/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7DA347F-F2DA-4633-90FB-4DFC1C55B77D}"/>
              </a:ext>
            </a:extLst>
          </p:cNvPr>
          <p:cNvSpPr/>
          <p:nvPr userDrawn="1"/>
        </p:nvSpPr>
        <p:spPr>
          <a:xfrm>
            <a:off x="3958727" y="6211733"/>
            <a:ext cx="587096" cy="587096"/>
          </a:xfrm>
          <a:prstGeom prst="rect">
            <a:avLst/>
          </a:prstGeom>
          <a:solidFill>
            <a:srgbClr val="781D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BE4D348-1C6C-4655-ACE6-BB9FA207D856}"/>
              </a:ext>
            </a:extLst>
          </p:cNvPr>
          <p:cNvSpPr/>
          <p:nvPr userDrawn="1"/>
        </p:nvSpPr>
        <p:spPr>
          <a:xfrm>
            <a:off x="4607043" y="6211733"/>
            <a:ext cx="1876359" cy="587096"/>
          </a:xfrm>
          <a:prstGeom prst="rect">
            <a:avLst/>
          </a:prstGeom>
          <a:solidFill>
            <a:srgbClr val="053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39FFA53-A852-42AF-A4F4-AA1CDFAD4A34}"/>
              </a:ext>
            </a:extLst>
          </p:cNvPr>
          <p:cNvSpPr/>
          <p:nvPr userDrawn="1"/>
        </p:nvSpPr>
        <p:spPr>
          <a:xfrm>
            <a:off x="6544622" y="6211733"/>
            <a:ext cx="1242783" cy="587096"/>
          </a:xfrm>
          <a:prstGeom prst="rect">
            <a:avLst/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F118A79-BF77-4940-8FDA-E0D26F781F38}"/>
              </a:ext>
            </a:extLst>
          </p:cNvPr>
          <p:cNvSpPr/>
          <p:nvPr userDrawn="1"/>
        </p:nvSpPr>
        <p:spPr>
          <a:xfrm>
            <a:off x="7848625" y="6211733"/>
            <a:ext cx="587096" cy="587096"/>
          </a:xfrm>
          <a:prstGeom prst="rect">
            <a:avLst/>
          </a:prstGeom>
          <a:solidFill>
            <a:srgbClr val="053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46183BD-17C8-487C-8FDB-D291D5E847DC}"/>
              </a:ext>
            </a:extLst>
          </p:cNvPr>
          <p:cNvSpPr/>
          <p:nvPr userDrawn="1"/>
        </p:nvSpPr>
        <p:spPr>
          <a:xfrm>
            <a:off x="8496942" y="6211733"/>
            <a:ext cx="587096" cy="587096"/>
          </a:xfrm>
          <a:prstGeom prst="rect">
            <a:avLst/>
          </a:prstGeom>
          <a:solidFill>
            <a:srgbClr val="781D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44F460C-E1B4-4F37-9994-C457AFA5DAB0}"/>
              </a:ext>
            </a:extLst>
          </p:cNvPr>
          <p:cNvSpPr/>
          <p:nvPr userDrawn="1"/>
        </p:nvSpPr>
        <p:spPr>
          <a:xfrm>
            <a:off x="68828" y="6211733"/>
            <a:ext cx="1880289" cy="587096"/>
          </a:xfrm>
          <a:prstGeom prst="rect">
            <a:avLst/>
          </a:prstGeom>
          <a:solidFill>
            <a:srgbClr val="781D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268695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20CD7A5-2DC1-43B7-8123-F4D574B421E6}"/>
              </a:ext>
            </a:extLst>
          </p:cNvPr>
          <p:cNvSpPr/>
          <p:nvPr userDrawn="1"/>
        </p:nvSpPr>
        <p:spPr>
          <a:xfrm>
            <a:off x="3" y="0"/>
            <a:ext cx="9143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2D2451-6B36-4B2B-94E7-51ADB8B6C053}"/>
              </a:ext>
            </a:extLst>
          </p:cNvPr>
          <p:cNvSpPr/>
          <p:nvPr userDrawn="1"/>
        </p:nvSpPr>
        <p:spPr>
          <a:xfrm>
            <a:off x="581527" y="762000"/>
            <a:ext cx="8496179" cy="6026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C95C421-DE91-4DE5-8147-F0864D190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8200"/>
            <a:ext cx="8239504" cy="5949892"/>
          </a:xfrm>
        </p:spPr>
        <p:txBody>
          <a:bodyPr/>
          <a:lstStyle>
            <a:lvl1pPr>
              <a:defRPr>
                <a:solidFill>
                  <a:srgbClr val="053559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58EB18A-5CB5-495E-ACF1-B98AEB35CDE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295" y="69907"/>
            <a:ext cx="643517" cy="640080"/>
          </a:xfrm>
          <a:prstGeom prst="rect">
            <a:avLst/>
          </a:prstGeom>
          <a:ln w="76200">
            <a:solidFill>
              <a:schemeClr val="bg1"/>
            </a:solidFill>
            <a:miter lim="800000"/>
          </a:ln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C1495D1-AD57-447F-87D2-314D90A0A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103" y="69902"/>
            <a:ext cx="8301601" cy="640080"/>
          </a:xfrm>
          <a:solidFill>
            <a:srgbClr val="781D7E"/>
          </a:solidFill>
        </p:spPr>
        <p:txBody>
          <a:bodyPr>
            <a:normAutofit/>
          </a:bodyPr>
          <a:lstStyle>
            <a:lvl1pPr>
              <a:lnSpc>
                <a:spcPct val="10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8D1C574-4188-499F-91DF-F5A423E4A5DA}"/>
              </a:ext>
            </a:extLst>
          </p:cNvPr>
          <p:cNvSpPr/>
          <p:nvPr userDrawn="1"/>
        </p:nvSpPr>
        <p:spPr>
          <a:xfrm>
            <a:off x="66295" y="779893"/>
            <a:ext cx="643517" cy="6008199"/>
          </a:xfrm>
          <a:prstGeom prst="rect">
            <a:avLst/>
          </a:prstGeom>
          <a:solidFill>
            <a:srgbClr val="781D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43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20CD7A5-2DC1-43B7-8123-F4D574B421E6}"/>
              </a:ext>
            </a:extLst>
          </p:cNvPr>
          <p:cNvSpPr/>
          <p:nvPr userDrawn="1"/>
        </p:nvSpPr>
        <p:spPr>
          <a:xfrm>
            <a:off x="3" y="0"/>
            <a:ext cx="9143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A4417E8-C6F5-41F5-B7EB-23E287BE66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63208" y="1828800"/>
            <a:ext cx="3217583" cy="3200400"/>
          </a:xfrm>
          <a:prstGeom prst="rect">
            <a:avLst/>
          </a:prstGeom>
          <a:ln w="76200"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6533246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20CD7A5-2DC1-43B7-8123-F4D574B421E6}"/>
              </a:ext>
            </a:extLst>
          </p:cNvPr>
          <p:cNvSpPr/>
          <p:nvPr userDrawn="1"/>
        </p:nvSpPr>
        <p:spPr>
          <a:xfrm>
            <a:off x="3" y="0"/>
            <a:ext cx="9143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34EAB4-4F91-4FB4-936F-A6EA6364D1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1828800"/>
            <a:ext cx="32004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586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20CD7A5-2DC1-43B7-8123-F4D574B421E6}"/>
              </a:ext>
            </a:extLst>
          </p:cNvPr>
          <p:cNvSpPr/>
          <p:nvPr userDrawn="1"/>
        </p:nvSpPr>
        <p:spPr>
          <a:xfrm>
            <a:off x="3" y="0"/>
            <a:ext cx="9143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34EAB4-4F91-4FB4-936F-A6EA6364D1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2286000"/>
            <a:ext cx="2286000" cy="2286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63BFFBA-A442-4AB6-B299-F09F3EBF82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62150" y="2286000"/>
            <a:ext cx="2298274" cy="2286000"/>
          </a:xfrm>
          <a:prstGeom prst="rect">
            <a:avLst/>
          </a:prstGeom>
          <a:ln w="76200"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71760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02268-D82B-47B1-9881-F5ECDBEA5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69909"/>
            <a:ext cx="7486650" cy="92069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E5EE5-E822-4353-9B74-4DC86AB2C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5850" y="1066801"/>
            <a:ext cx="7486650" cy="52578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6B542-C983-42C6-8E67-3DBFAE5D7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0B3E4-978D-49F9-A4B3-17720E87EA60}" type="datetime1">
              <a:rPr lang="en-US" smtClean="0"/>
              <a:t>12/17/2018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25415-8809-4947-970E-E303A874E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D8CE8-FC71-4935-9688-D16E5035C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31976" y="6358258"/>
            <a:ext cx="447127" cy="423536"/>
          </a:xfrm>
        </p:spPr>
        <p:txBody>
          <a:bodyPr/>
          <a:lstStyle/>
          <a:p>
            <a:fld id="{17A38C66-BF83-46E8-8BFA-E30DC1102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343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4C985-7325-45BF-A8C6-9334A764F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C4345-5342-4D1B-9310-836CC62AAE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850" y="1066800"/>
            <a:ext cx="3634740" cy="52578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249572-E29C-4B58-B180-A8E79263DB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37760" y="1066800"/>
            <a:ext cx="3634740" cy="52578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24B191-A226-4DCF-971E-9FA3923CC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71CE-B942-4F33-92AF-8FED0EF116AF}" type="datetime1">
              <a:rPr lang="en-US" smtClean="0"/>
              <a:t>12/17/2018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18F0BD-77A1-408A-B118-5C7F1C074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1CE10D-139B-41CE-9665-FDC99D774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8C66-BF83-46E8-8BFA-E30DC1102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143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39624-20BE-4ECF-B749-124CC800F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913E3A-CE46-40D7-976E-A43FB75AC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08C5-85E1-4726-A6F0-77F3AFF4BD39}" type="datetime1">
              <a:rPr lang="en-US" smtClean="0"/>
              <a:t>12/17/2018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27FEDC-5387-40CF-AE31-C617C88D1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3FD080-C204-4FB4-BE81-03FA3DBA0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8C66-BF83-46E8-8BFA-E30DC1102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08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E13F87-91E5-42F7-B7A1-CC2E41878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C3201-A066-4260-B42B-DD412B672EF8}" type="datetime1">
              <a:rPr lang="en-US" smtClean="0"/>
              <a:t>12/17/2018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10FDA0-C1AA-4A87-8D77-FE3DB0AEA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7E1B5C-02B4-40A9-8ED2-8EFAE3691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8C66-BF83-46E8-8BFA-E30DC1102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6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20CD7A5-2DC1-43B7-8123-F4D574B421E6}"/>
              </a:ext>
            </a:extLst>
          </p:cNvPr>
          <p:cNvSpPr/>
          <p:nvPr userDrawn="1"/>
        </p:nvSpPr>
        <p:spPr>
          <a:xfrm>
            <a:off x="3" y="0"/>
            <a:ext cx="9143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25968F17-355F-4A60-B926-8B267DC4A12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295" y="69907"/>
            <a:ext cx="643517" cy="640080"/>
          </a:xfrm>
          <a:prstGeom prst="rect">
            <a:avLst/>
          </a:prstGeom>
          <a:ln w="76200">
            <a:noFill/>
            <a:miter lim="800000"/>
          </a:ln>
        </p:spPr>
      </p:pic>
      <p:sp>
        <p:nvSpPr>
          <p:cNvPr id="32" name="Title 1">
            <a:extLst>
              <a:ext uri="{FF2B5EF4-FFF2-40B4-BE49-F238E27FC236}">
                <a16:creationId xmlns:a16="http://schemas.microsoft.com/office/drawing/2014/main" id="{BC95E7EA-9853-4F71-85A0-A3B410AA7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103" y="69903"/>
            <a:ext cx="8301603" cy="64008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91580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20CD7A5-2DC1-43B7-8123-F4D574B421E6}"/>
              </a:ext>
            </a:extLst>
          </p:cNvPr>
          <p:cNvSpPr/>
          <p:nvPr userDrawn="1"/>
        </p:nvSpPr>
        <p:spPr>
          <a:xfrm>
            <a:off x="3" y="0"/>
            <a:ext cx="9143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C1495D1-AD57-447F-87D2-314D90A0A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103" y="69902"/>
            <a:ext cx="8301601" cy="640079"/>
          </a:xfrm>
          <a:solidFill>
            <a:srgbClr val="053559"/>
          </a:solidFill>
        </p:spPr>
        <p:txBody>
          <a:bodyPr>
            <a:normAutofit/>
          </a:bodyPr>
          <a:lstStyle>
            <a:lvl1pPr>
              <a:lnSpc>
                <a:spcPct val="10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2D2451-6B36-4B2B-94E7-51ADB8B6C053}"/>
              </a:ext>
            </a:extLst>
          </p:cNvPr>
          <p:cNvSpPr/>
          <p:nvPr userDrawn="1"/>
        </p:nvSpPr>
        <p:spPr>
          <a:xfrm>
            <a:off x="776103" y="762000"/>
            <a:ext cx="8301603" cy="6026096"/>
          </a:xfrm>
          <a:prstGeom prst="rect">
            <a:avLst/>
          </a:prstGeom>
          <a:solidFill>
            <a:srgbClr val="781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9A985C5-B4B9-40E6-8334-1293CC524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8200"/>
            <a:ext cx="8153400" cy="5867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8670507-1219-4499-885F-49974A5902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295" y="69907"/>
            <a:ext cx="643517" cy="640080"/>
          </a:xfrm>
          <a:prstGeom prst="rect">
            <a:avLst/>
          </a:prstGeom>
          <a:ln w="76200">
            <a:noFill/>
            <a:miter lim="800000"/>
          </a:ln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A98E09D9-0FA3-46C6-9937-9A1B77542C1C}"/>
              </a:ext>
            </a:extLst>
          </p:cNvPr>
          <p:cNvSpPr/>
          <p:nvPr userDrawn="1"/>
        </p:nvSpPr>
        <p:spPr>
          <a:xfrm>
            <a:off x="66295" y="779893"/>
            <a:ext cx="643517" cy="6008199"/>
          </a:xfrm>
          <a:prstGeom prst="rect">
            <a:avLst/>
          </a:prstGeom>
          <a:solidFill>
            <a:srgbClr val="053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244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20CD7A5-2DC1-43B7-8123-F4D574B421E6}"/>
              </a:ext>
            </a:extLst>
          </p:cNvPr>
          <p:cNvSpPr/>
          <p:nvPr userDrawn="1"/>
        </p:nvSpPr>
        <p:spPr>
          <a:xfrm>
            <a:off x="3" y="0"/>
            <a:ext cx="9143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C1495D1-AD57-447F-87D2-314D90A0A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103" y="69902"/>
            <a:ext cx="8301601" cy="640079"/>
          </a:xfrm>
          <a:solidFill>
            <a:srgbClr val="053559"/>
          </a:solidFill>
        </p:spPr>
        <p:txBody>
          <a:bodyPr>
            <a:normAutofit/>
          </a:bodyPr>
          <a:lstStyle>
            <a:lvl1pPr>
              <a:lnSpc>
                <a:spcPct val="10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44D7789-06D0-4618-A5BC-324904D26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8200"/>
            <a:ext cx="8239503" cy="594988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F43D5EC-671B-4FFB-914E-10F45FDD65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295" y="69907"/>
            <a:ext cx="643517" cy="640080"/>
          </a:xfrm>
          <a:prstGeom prst="rect">
            <a:avLst/>
          </a:prstGeom>
          <a:ln w="76200">
            <a:noFill/>
            <a:miter lim="800000"/>
          </a:ln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815EB582-E3BD-46EB-8D27-4CBC09672DAE}"/>
              </a:ext>
            </a:extLst>
          </p:cNvPr>
          <p:cNvSpPr/>
          <p:nvPr userDrawn="1"/>
        </p:nvSpPr>
        <p:spPr>
          <a:xfrm>
            <a:off x="66295" y="779893"/>
            <a:ext cx="643517" cy="6008199"/>
          </a:xfrm>
          <a:prstGeom prst="rect">
            <a:avLst/>
          </a:prstGeom>
          <a:solidFill>
            <a:srgbClr val="053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874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20CD7A5-2DC1-43B7-8123-F4D574B421E6}"/>
              </a:ext>
            </a:extLst>
          </p:cNvPr>
          <p:cNvSpPr/>
          <p:nvPr userDrawn="1"/>
        </p:nvSpPr>
        <p:spPr>
          <a:xfrm>
            <a:off x="3" y="0"/>
            <a:ext cx="9143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C1495D1-AD57-447F-87D2-314D90A0A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105" y="69902"/>
            <a:ext cx="8301600" cy="640080"/>
          </a:xfrm>
          <a:solidFill>
            <a:srgbClr val="781D7E"/>
          </a:solidFill>
        </p:spPr>
        <p:txBody>
          <a:bodyPr>
            <a:normAutofit/>
          </a:bodyPr>
          <a:lstStyle>
            <a:lvl1pPr>
              <a:lnSpc>
                <a:spcPct val="10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2D2451-6B36-4B2B-94E7-51ADB8B6C053}"/>
              </a:ext>
            </a:extLst>
          </p:cNvPr>
          <p:cNvSpPr/>
          <p:nvPr userDrawn="1"/>
        </p:nvSpPr>
        <p:spPr>
          <a:xfrm>
            <a:off x="776104" y="779884"/>
            <a:ext cx="8301602" cy="6008212"/>
          </a:xfrm>
          <a:prstGeom prst="rect">
            <a:avLst/>
          </a:prstGeom>
          <a:solidFill>
            <a:srgbClr val="053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18AF264-8957-4FD3-A820-6B1B1646C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8200"/>
            <a:ext cx="8153400" cy="5867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1DFB94A-8AD7-4982-9714-941014E95C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295" y="69907"/>
            <a:ext cx="643517" cy="640080"/>
          </a:xfrm>
          <a:prstGeom prst="rect">
            <a:avLst/>
          </a:prstGeom>
          <a:ln w="76200">
            <a:noFill/>
            <a:miter lim="800000"/>
          </a:ln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06C33B0-1A60-47F1-8CD9-842027A0FA53}"/>
              </a:ext>
            </a:extLst>
          </p:cNvPr>
          <p:cNvSpPr/>
          <p:nvPr userDrawn="1"/>
        </p:nvSpPr>
        <p:spPr>
          <a:xfrm>
            <a:off x="66295" y="779893"/>
            <a:ext cx="643517" cy="6008199"/>
          </a:xfrm>
          <a:prstGeom prst="rect">
            <a:avLst/>
          </a:prstGeom>
          <a:solidFill>
            <a:srgbClr val="781D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035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E53286C-1597-463F-B3A6-DFF98A168D9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0598" y="5870151"/>
            <a:ext cx="447127" cy="447127"/>
          </a:xfrm>
          <a:prstGeom prst="rect">
            <a:avLst/>
          </a:prstGeom>
        </p:spPr>
      </p:pic>
      <p:grpSp>
        <p:nvGrpSpPr>
          <p:cNvPr id="29" name="Group 28">
            <a:extLst>
              <a:ext uri="{FF2B5EF4-FFF2-40B4-BE49-F238E27FC236}">
                <a16:creationId xmlns:a16="http://schemas.microsoft.com/office/drawing/2014/main" id="{BE07E9D0-82C0-4CF7-A3C5-130C64F9DAFF}"/>
              </a:ext>
            </a:extLst>
          </p:cNvPr>
          <p:cNvGrpSpPr>
            <a:grpSpLocks noChangeAspect="1"/>
          </p:cNvGrpSpPr>
          <p:nvPr userDrawn="1"/>
        </p:nvGrpSpPr>
        <p:grpSpPr>
          <a:xfrm rot="16200000" flipH="1">
            <a:off x="5495486" y="3214083"/>
            <a:ext cx="6726399" cy="438041"/>
            <a:chOff x="68828" y="6211733"/>
            <a:chExt cx="9015210" cy="587096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6F3CA51-D024-4DB9-B9CE-A198A51829C6}"/>
                </a:ext>
              </a:extLst>
            </p:cNvPr>
            <p:cNvSpPr/>
            <p:nvPr userDrawn="1"/>
          </p:nvSpPr>
          <p:spPr>
            <a:xfrm>
              <a:off x="2013778" y="6211733"/>
              <a:ext cx="1235412" cy="587096"/>
            </a:xfrm>
            <a:prstGeom prst="rect">
              <a:avLst/>
            </a:prstGeom>
            <a:solidFill>
              <a:srgbClr val="0535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063C866-6601-40F6-9B14-DA063981C606}"/>
                </a:ext>
              </a:extLst>
            </p:cNvPr>
            <p:cNvSpPr/>
            <p:nvPr userDrawn="1"/>
          </p:nvSpPr>
          <p:spPr>
            <a:xfrm>
              <a:off x="3310411" y="6211733"/>
              <a:ext cx="587096" cy="587096"/>
            </a:xfrm>
            <a:prstGeom prst="rect">
              <a:avLst/>
            </a:prstGeom>
            <a:solidFill>
              <a:srgbClr val="A6A6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5EC36A1-F260-4A38-B8F1-A6D9CB38736C}"/>
                </a:ext>
              </a:extLst>
            </p:cNvPr>
            <p:cNvSpPr/>
            <p:nvPr userDrawn="1"/>
          </p:nvSpPr>
          <p:spPr>
            <a:xfrm>
              <a:off x="3958727" y="6211733"/>
              <a:ext cx="587096" cy="587096"/>
            </a:xfrm>
            <a:prstGeom prst="rect">
              <a:avLst/>
            </a:prstGeom>
            <a:solidFill>
              <a:srgbClr val="781D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985C9DF-4C5E-4F11-835B-E52051E3A1A6}"/>
                </a:ext>
              </a:extLst>
            </p:cNvPr>
            <p:cNvSpPr/>
            <p:nvPr userDrawn="1"/>
          </p:nvSpPr>
          <p:spPr>
            <a:xfrm>
              <a:off x="4607043" y="6211733"/>
              <a:ext cx="1876359" cy="587096"/>
            </a:xfrm>
            <a:prstGeom prst="rect">
              <a:avLst/>
            </a:prstGeom>
            <a:solidFill>
              <a:srgbClr val="0535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7CC548B-46A7-4B8E-A847-22D43B383BE8}"/>
                </a:ext>
              </a:extLst>
            </p:cNvPr>
            <p:cNvSpPr/>
            <p:nvPr userDrawn="1"/>
          </p:nvSpPr>
          <p:spPr>
            <a:xfrm>
              <a:off x="6544622" y="6211733"/>
              <a:ext cx="1242783" cy="587096"/>
            </a:xfrm>
            <a:prstGeom prst="rect">
              <a:avLst/>
            </a:prstGeom>
            <a:solidFill>
              <a:srgbClr val="A6A6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61E8C1B-ACBD-4AAB-AFCE-43C2A6EB1878}"/>
                </a:ext>
              </a:extLst>
            </p:cNvPr>
            <p:cNvSpPr/>
            <p:nvPr userDrawn="1"/>
          </p:nvSpPr>
          <p:spPr>
            <a:xfrm>
              <a:off x="8496942" y="6211733"/>
              <a:ext cx="587096" cy="587096"/>
            </a:xfrm>
            <a:prstGeom prst="rect">
              <a:avLst/>
            </a:prstGeom>
            <a:solidFill>
              <a:srgbClr val="781D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38A10CA-7624-4B47-9AB3-326FB065E2B6}"/>
                </a:ext>
              </a:extLst>
            </p:cNvPr>
            <p:cNvSpPr/>
            <p:nvPr userDrawn="1"/>
          </p:nvSpPr>
          <p:spPr>
            <a:xfrm>
              <a:off x="68828" y="6211733"/>
              <a:ext cx="1880289" cy="587096"/>
            </a:xfrm>
            <a:prstGeom prst="rect">
              <a:avLst/>
            </a:prstGeom>
            <a:solidFill>
              <a:srgbClr val="781D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951CCFA0-2ED5-474A-A548-9B93614EF3B0}"/>
              </a:ext>
            </a:extLst>
          </p:cNvPr>
          <p:cNvPicPr>
            <a:picLocks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66294" y="69905"/>
            <a:ext cx="914400" cy="9144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53D653F-516B-48D5-B6B9-35F52BBC9B11}"/>
              </a:ext>
            </a:extLst>
          </p:cNvPr>
          <p:cNvSpPr/>
          <p:nvPr userDrawn="1"/>
        </p:nvSpPr>
        <p:spPr>
          <a:xfrm>
            <a:off x="66292" y="6358260"/>
            <a:ext cx="914400" cy="438044"/>
          </a:xfrm>
          <a:prstGeom prst="rect">
            <a:avLst/>
          </a:prstGeom>
          <a:solidFill>
            <a:srgbClr val="781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1A69F33-F5A5-4B7C-8BC4-161479DB4628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 rot="16200000">
            <a:off x="-1161752" y="2275989"/>
            <a:ext cx="3370492" cy="9144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485EA-8E0F-49DD-80B8-71D89FA53B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899" y="6358259"/>
            <a:ext cx="914400" cy="4380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  <a:latin typeface="Lato" panose="020F0502020204030203" pitchFamily="34" charset="0"/>
              </a:defRPr>
            </a:lvl1pPr>
          </a:lstStyle>
          <a:p>
            <a:fld id="{EDB576EE-2E46-4F25-B49A-248AE2B4E45E}" type="datetime1">
              <a:rPr lang="en-US" smtClean="0"/>
              <a:t>12/17/2018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F4375-7460-4304-B7CC-AEC48BADD4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5850" y="6358259"/>
            <a:ext cx="7486650" cy="4235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A6B39-66FB-46B6-8152-FA99D77510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31976" y="6358260"/>
            <a:ext cx="447127" cy="4235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  <a:latin typeface="Lato" panose="020F0502020204030203" pitchFamily="34" charset="0"/>
              </a:defRPr>
            </a:lvl1pPr>
          </a:lstStyle>
          <a:p>
            <a:fld id="{17A38C66-BF83-46E8-8BFA-E30DC110230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612793-F303-4396-A83C-E33A14D15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69905"/>
            <a:ext cx="7486650" cy="918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486B07-26E4-4B82-B952-113F9CEB5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5850" y="1056241"/>
            <a:ext cx="7486650" cy="5256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7B5A738-B64D-42C8-A900-D8F3F3543A6C}"/>
              </a:ext>
            </a:extLst>
          </p:cNvPr>
          <p:cNvSpPr/>
          <p:nvPr userDrawn="1"/>
        </p:nvSpPr>
        <p:spPr>
          <a:xfrm>
            <a:off x="66292" y="4482072"/>
            <a:ext cx="914401" cy="183051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039191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82" r:id="rId2"/>
    <p:sldLayoutId id="2147483684" r:id="rId3"/>
    <p:sldLayoutId id="2147483686" r:id="rId4"/>
    <p:sldLayoutId id="2147483687" r:id="rId5"/>
    <p:sldLayoutId id="2147483689" r:id="rId6"/>
    <p:sldLayoutId id="2147483691" r:id="rId7"/>
    <p:sldLayoutId id="2147483698" r:id="rId8"/>
    <p:sldLayoutId id="2147483693" r:id="rId9"/>
    <p:sldLayoutId id="2147483697" r:id="rId10"/>
    <p:sldLayoutId id="2147483692" r:id="rId11"/>
    <p:sldLayoutId id="2147483694" r:id="rId12"/>
    <p:sldLayoutId id="2147483696" r:id="rId13"/>
  </p:sldLayoutIdLst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Titillium Web" panose="00000500000000000000" pitchFamily="2" charset="0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80000"/>
        </a:lnSpc>
        <a:spcBef>
          <a:spcPts val="1000"/>
        </a:spcBef>
        <a:spcAft>
          <a:spcPts val="600"/>
        </a:spcAft>
        <a:buSzPct val="100000"/>
        <a:buFont typeface="Wingdings" panose="05000000000000000000" pitchFamily="2" charset="2"/>
        <a:buChar char="§"/>
        <a:defRPr sz="3200" b="0" kern="1200">
          <a:solidFill>
            <a:srgbClr val="781D7D"/>
          </a:solidFill>
          <a:latin typeface="Lato" panose="020F0502020204030203" pitchFamily="34" charset="0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80000"/>
        </a:lnSpc>
        <a:spcBef>
          <a:spcPts val="500"/>
        </a:spcBef>
        <a:spcAft>
          <a:spcPts val="600"/>
        </a:spcAft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80000"/>
        </a:lnSpc>
        <a:spcBef>
          <a:spcPts val="500"/>
        </a:spcBef>
        <a:spcAft>
          <a:spcPts val="600"/>
        </a:spcAft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6B80F76-BD7F-4E01-8863-A531328C73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57B7E33-4546-45DE-9FFA-1A054C312C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28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C6EF7A0-285A-4C25-A471-4A24FDFC8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9BBDEC0-DD77-4C55-A1DF-5C802EB00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621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620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E008D5-2B1E-4A84-8C8B-09F619D6A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3BF61E4-EC19-4659-979E-DC7BDD641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CC7815-B6F3-4774-B58E-4A8EE267F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E610B-894A-4864-8E53-FC2792574674}" type="datetime1">
              <a:rPr lang="en-US" smtClean="0"/>
              <a:t>12/17/2018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BD5831E-DD37-49DB-8EEF-56929E4BE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47E5204-CFAA-4D90-9B81-C4B4FE43C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8C66-BF83-46E8-8BFA-E30DC11023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49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BB4B7-D2C4-40E4-AE64-CB6B43C3F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53BC4-3465-48C2-82BC-97AFE592133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C6BE612-E6AC-4499-9D97-5744484D8D0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E85943A-0BCE-420B-8460-FC928B4BA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0CF4A-388C-4676-9FFA-844E07E3A852}" type="datetime1">
              <a:rPr lang="en-US" smtClean="0"/>
              <a:t>12/17/2018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48C59BE-21E7-42FE-A6C0-6D6F932FD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6398778-A0AC-471E-A93E-3E3ED2739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8C66-BF83-46E8-8BFA-E30DC110230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969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BE725-319E-4B7F-ABB2-7F38ACD4E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15F3E8-A584-412C-B205-D2A793A5A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0D2D4-E80A-4677-8F37-2A601A21CBB4}" type="datetime1">
              <a:rPr lang="en-US" smtClean="0"/>
              <a:t>12/17/2018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0A4E68-8A72-4811-AE28-9C0A39357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4E0DF-0463-4A2C-AC75-CCB01A55F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8C66-BF83-46E8-8BFA-E30DC110230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316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9C2ADE-C446-4C92-8632-B2490CD68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5F81-8A39-404A-A7B2-F2A650BB981D}" type="datetime1">
              <a:rPr lang="en-US" smtClean="0"/>
              <a:t>12/17/2018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0E2EA6-F84C-4091-8D23-8F5ED1C92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23353F-3404-41A5-8ABD-0997C895C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38C66-BF83-46E8-8BFA-E30DC110230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168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8EC7AD6-F3EB-4412-8D0E-96CFCAED9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58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ECDF4EE-86FC-4EDD-900E-D5B3AD620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EC9E989-9629-45F2-B567-0178D22D6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049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A790D5C-D9F6-4644-AF7D-BD76F713A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E54ED03-82C9-4358-92F5-07AFE9CEA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850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FED5102-E703-4DA6-BE69-393BB3BD8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D960106-099A-46D3-8F16-52CB449A0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50197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2606</TotalTime>
  <Words>8</Words>
  <Application>Microsoft Office PowerPoint</Application>
  <PresentationFormat>On-screen Show (4:3)</PresentationFormat>
  <Paragraphs>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Lato</vt:lpstr>
      <vt:lpstr>Titillium Web</vt:lpstr>
      <vt:lpstr>Wingdings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Chuck Phillips</dc:creator>
  <cp:lastModifiedBy>Chuck Phillips</cp:lastModifiedBy>
  <cp:revision>129</cp:revision>
  <dcterms:created xsi:type="dcterms:W3CDTF">2014-11-14T13:58:02Z</dcterms:created>
  <dcterms:modified xsi:type="dcterms:W3CDTF">2018-12-17T23:41:15Z</dcterms:modified>
</cp:coreProperties>
</file>