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02"/>
  </p:notesMasterIdLst>
  <p:sldIdLst>
    <p:sldId id="291" r:id="rId2"/>
    <p:sldId id="298" r:id="rId3"/>
    <p:sldId id="267" r:id="rId4"/>
    <p:sldId id="278" r:id="rId5"/>
    <p:sldId id="293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292" r:id="rId87"/>
    <p:sldId id="273" r:id="rId88"/>
    <p:sldId id="289" r:id="rId89"/>
    <p:sldId id="294" r:id="rId90"/>
    <p:sldId id="295" r:id="rId91"/>
    <p:sldId id="296" r:id="rId92"/>
    <p:sldId id="282" r:id="rId93"/>
    <p:sldId id="283" r:id="rId94"/>
    <p:sldId id="284" r:id="rId95"/>
    <p:sldId id="285" r:id="rId96"/>
    <p:sldId id="286" r:id="rId97"/>
    <p:sldId id="287" r:id="rId98"/>
    <p:sldId id="257" r:id="rId99"/>
    <p:sldId id="297" r:id="rId100"/>
    <p:sldId id="288" r:id="rId101"/>
  </p:sldIdLst>
  <p:sldSz cx="12192000" cy="6858000"/>
  <p:notesSz cx="6858000" cy="9144000"/>
  <p:embeddedFontLst>
    <p:embeddedFont>
      <p:font typeface="Montserrat" panose="00000500000000000000" pitchFamily="2" charset="0"/>
      <p:regular r:id="rId103"/>
      <p:bold r:id="rId104"/>
      <p:italic r:id="rId105"/>
      <p:boldItalic r:id="rId10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1D828323-A342-4826-B63D-15BF64429FCC}">
          <p14:sldIdLst>
            <p14:sldId id="291"/>
            <p14:sldId id="298"/>
            <p14:sldId id="267"/>
          </p14:sldIdLst>
        </p14:section>
        <p14:section name="Speakers" id="{B5738343-4C58-402E-855D-4071464B26A9}">
          <p14:sldIdLst>
            <p14:sldId id="278"/>
          </p14:sldIdLst>
        </p14:section>
        <p14:section name="Content" id="{FC91A5D6-6983-4009-AE11-B819DF07FFEC}">
          <p14:sldIdLst>
            <p14:sldId id="293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</p14:sldIdLst>
        </p14:section>
        <p14:section name="Highlights" id="{01161A25-0992-4125-A827-089EC0557867}">
          <p14:sldIdLst>
            <p14:sldId id="292"/>
            <p14:sldId id="273"/>
            <p14:sldId id="289"/>
            <p14:sldId id="294"/>
            <p14:sldId id="295"/>
            <p14:sldId id="296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Closing" id="{4891F5E4-8710-4FC0-9336-20EA7896EA0E}">
          <p14:sldIdLst>
            <p14:sldId id="257"/>
            <p14:sldId id="29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AF56C-7A0F-462B-9127-30C4D8112BE8}" v="50" dt="2025-10-30T16:46:4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9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7838-97E4-4C53-9E4E-C6B70F6E3685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E717-5AB5-4DB0-BB20-60FE21C3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717-5AB5-4DB0-BB20-60FE21C33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6C0E-9704-3C26-AED2-FC1AD8EC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CBAB6-84CB-5139-C095-33DE644F2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E05C2-B0DA-AB14-AE12-7FFF00825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846D3-A838-842A-0C44-BAE413241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717-5AB5-4DB0-BB20-60FE21C334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5AEB-FF9F-07B2-92BD-C376A8A8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99D09-97A6-DB05-9D35-F7BC956F9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05B01-1714-1494-1F15-07E1A2FC4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723CA-3F3A-4F50-238E-8DB6910A4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717-5AB5-4DB0-BB20-60FE21C334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2F9F-8F5E-45FF-A222-B5EEBEEB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6017F-C951-8218-8E8E-DA77FA720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EB032-6F90-915B-0E2B-19E02D100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30BB4-FE07-7454-A700-709F25436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717-5AB5-4DB0-BB20-60FE21C334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51D5-98BD-6B04-4380-592F1409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932E8-0B2D-52DE-666C-E7123B3C2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4E6E6-848F-39AD-C0C3-C97E68CC1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12747-9E28-7918-EB28-C3CA24EFF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DE717-5AB5-4DB0-BB20-60FE21C3347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flag with a black background&#10;&#10;AI-generated content may be incorrect.">
            <a:extLst>
              <a:ext uri="{FF2B5EF4-FFF2-40B4-BE49-F238E27FC236}">
                <a16:creationId xmlns:a16="http://schemas.microsoft.com/office/drawing/2014/main" id="{8D71F369-A67B-7D6B-E5C7-3F26C0CC3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1" b="20233"/>
          <a:stretch>
            <a:fillRect/>
          </a:stretch>
        </p:blipFill>
        <p:spPr>
          <a:xfrm>
            <a:off x="0" y="953780"/>
            <a:ext cx="12192000" cy="3843671"/>
          </a:xfrm>
          <a:prstGeom prst="rect">
            <a:avLst/>
          </a:prstGeom>
        </p:spPr>
      </p:pic>
      <p:pic>
        <p:nvPicPr>
          <p:cNvPr id="13" name="Graphic 12" descr="Celebrating People, Progress, and Possibilities">
            <a:extLst>
              <a:ext uri="{FF2B5EF4-FFF2-40B4-BE49-F238E27FC236}">
                <a16:creationId xmlns:a16="http://schemas.microsoft.com/office/drawing/2014/main" id="{88A138D4-18ED-8534-8C5F-5E1B57444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589" y="2324673"/>
            <a:ext cx="5768385" cy="1371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031177-2E5E-D560-FD63-C9C87B2DB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12782" y="644292"/>
            <a:ext cx="3971276" cy="731520"/>
            <a:chOff x="1903169" y="2643186"/>
            <a:chExt cx="8744865" cy="1610833"/>
          </a:xfrm>
        </p:grpSpPr>
        <p:pic>
          <p:nvPicPr>
            <p:cNvPr id="9" name="Graphic 8" descr="ATP Global logo">
              <a:extLst>
                <a:ext uri="{FF2B5EF4-FFF2-40B4-BE49-F238E27FC236}">
                  <a16:creationId xmlns:a16="http://schemas.microsoft.com/office/drawing/2014/main" id="{B5C5932B-8AA6-EC9B-5289-BAC458183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03169" y="2876549"/>
              <a:ext cx="2838450" cy="1104900"/>
            </a:xfrm>
            <a:prstGeom prst="rect">
              <a:avLst/>
            </a:prstGeom>
          </p:spPr>
        </p:pic>
        <p:pic>
          <p:nvPicPr>
            <p:cNvPr id="10" name="Graphic 9" descr="Innovations in Testing 2026 logo">
              <a:extLst>
                <a:ext uri="{FF2B5EF4-FFF2-40B4-BE49-F238E27FC236}">
                  <a16:creationId xmlns:a16="http://schemas.microsoft.com/office/drawing/2014/main" id="{C3E499D0-9E14-5FE1-5D05-E4B70C87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5584" y="2643186"/>
              <a:ext cx="4362450" cy="157162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6B9115-54A9-39ED-71FC-EAE741E8FA94}"/>
                </a:ext>
              </a:extLst>
            </p:cNvPr>
            <p:cNvCxnSpPr/>
            <p:nvPr/>
          </p:nvCxnSpPr>
          <p:spPr>
            <a:xfrm>
              <a:off x="5486400" y="2643186"/>
              <a:ext cx="0" cy="16108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120" y="4426995"/>
            <a:ext cx="11182265" cy="1320806"/>
          </a:xfrm>
          <a:noFill/>
        </p:spPr>
        <p:txBody>
          <a:bodyPr lIns="0" tIns="0" rIns="0" bIns="0"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120" y="5747801"/>
            <a:ext cx="11182265" cy="653747"/>
          </a:xfrm>
          <a:noFill/>
        </p:spPr>
        <p:txBody>
          <a:bodyPr lIns="0" tIns="0" rIns="0" bIns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olorful mask ">
            <a:extLst>
              <a:ext uri="{FF2B5EF4-FFF2-40B4-BE49-F238E27FC236}">
                <a16:creationId xmlns:a16="http://schemas.microsoft.com/office/drawing/2014/main" id="{6AB114A7-D05D-3DD2-D2FC-055A89CEFB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8" t="1045" r="877" b="1991"/>
          <a:stretch>
            <a:fillRect/>
          </a:stretch>
        </p:blipFill>
        <p:spPr>
          <a:xfrm>
            <a:off x="0" y="4919"/>
            <a:ext cx="4086620" cy="51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0"/>
            <a:ext cx="576072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5760719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49E0E8-4C8C-62D4-3605-D37DB28459FA}"/>
              </a:ext>
            </a:extLst>
          </p:cNvPr>
          <p:cNvSpPr/>
          <p:nvPr userDrawn="1"/>
        </p:nvSpPr>
        <p:spPr>
          <a:xfrm>
            <a:off x="6205701" y="1005840"/>
            <a:ext cx="576072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2EC93-9047-8249-5160-2E49C2AAF6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5702" y="1005840"/>
            <a:ext cx="5760719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A1A76A27-C650-0CE4-9696-D83470297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9" name="Picture 8" descr="A colorful mardi gras mask&#10;&#10;AI-generated content may be incorrect.">
            <a:extLst>
              <a:ext uri="{FF2B5EF4-FFF2-40B4-BE49-F238E27FC236}">
                <a16:creationId xmlns:a16="http://schemas.microsoft.com/office/drawing/2014/main" id="{7E4810CF-4275-C4D0-0263-6C1858EEE3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360FD-F432-51EE-8205-44CE350083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DB4B5-C852-5C09-D6A7-7021727D12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997213-42B7-397B-CCC5-516DE7617C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66415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0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1AE75A-A2D2-9E53-6493-B7F633883770}"/>
              </a:ext>
            </a:extLst>
          </p:cNvPr>
          <p:cNvSpPr/>
          <p:nvPr userDrawn="1"/>
        </p:nvSpPr>
        <p:spPr>
          <a:xfrm>
            <a:off x="4221479" y="1005839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783199-08C4-3CE5-BB5F-01C454E6A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21480" y="1005839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6D6088-7695-60AD-6395-3F588629ACBE}"/>
              </a:ext>
            </a:extLst>
          </p:cNvPr>
          <p:cNvSpPr/>
          <p:nvPr userDrawn="1"/>
        </p:nvSpPr>
        <p:spPr>
          <a:xfrm>
            <a:off x="8206737" y="1005839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7E4F90-158D-226B-8A0A-0958A8AEF0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206738" y="1005839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BD36F9DC-0090-7D6D-D7C2-D53C83261F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14" name="Picture 13" descr="A colorful mardi gras mask&#10;&#10;AI-generated content may be incorrect.">
            <a:extLst>
              <a:ext uri="{FF2B5EF4-FFF2-40B4-BE49-F238E27FC236}">
                <a16:creationId xmlns:a16="http://schemas.microsoft.com/office/drawing/2014/main" id="{E5F673E2-34F6-7199-E2DB-931C94A03D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AC7FF-83E2-F1FF-1F40-DA35E3AC0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D15C-1F6A-0DAC-0F82-686F6B15A9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ACC52-FF6F-12D1-DB67-466E4DC89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2927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9" y="228600"/>
            <a:ext cx="11744079" cy="640079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228600"/>
            <a:ext cx="11734970" cy="640080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C67E7-93E9-0CC7-9CBF-33492F39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1F3D0-7580-5E81-B354-3A59C560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3DD3E-17C3-F724-AF8E-B570003A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3A43E-8342-6243-0687-7ED76A27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2CA4-AEAD-CF8F-BB0C-38E83564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74F8-5BF2-F835-5669-56DFC83B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D2FC-D2CA-5C6E-D633-35C1BDE56F67}"/>
              </a:ext>
            </a:extLst>
          </p:cNvPr>
          <p:cNvSpPr/>
          <p:nvPr userDrawn="1"/>
        </p:nvSpPr>
        <p:spPr>
          <a:xfrm>
            <a:off x="1503859" y="1732124"/>
            <a:ext cx="9184282" cy="4487666"/>
          </a:xfrm>
          <a:prstGeom prst="roundRect">
            <a:avLst>
              <a:gd name="adj" fmla="val 6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3392" y="1923855"/>
            <a:ext cx="4114800" cy="4114800"/>
          </a:xfrm>
          <a:prstGeom prst="roundRect">
            <a:avLst>
              <a:gd name="adj" fmla="val 3234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accent1"/>
                </a:solidFill>
              </a:defRPr>
            </a:lvl1pPr>
            <a:lvl2pPr marL="627063" indent="-4000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¢"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8B882-C0BD-832C-DDFF-49B756E6704D}"/>
              </a:ext>
            </a:extLst>
          </p:cNvPr>
          <p:cNvSpPr txBox="1"/>
          <p:nvPr userDrawn="1"/>
        </p:nvSpPr>
        <p:spPr>
          <a:xfrm>
            <a:off x="753364" y="457932"/>
            <a:ext cx="1065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F4EF8-F42A-0B7E-A78B-62AD5F608D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91A15-B3B1-2462-393D-6DE5FB2621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D03F9-76C7-E6DF-4032-D48D2C6981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6298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fabric with white dots&#10;&#10;AI-generated content may be incorrect.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C55C6-C90F-176B-D5F4-0FFCEFB6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8250F-72FC-05F6-1FA7-16A5465D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D6E4D-05E1-0F57-0DA8-5A08C066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6FEF6-53D5-EED7-74FB-B9E57F3B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22BD8-C0B5-57D2-F419-28CF53F8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AF62F-9113-56BB-213A-6568EE15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38E93-D53B-78BD-B195-1A7119DD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C105C-B999-41C5-2534-0C98E5E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00E28-B054-0E51-B23D-88FD05F5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Purple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2505A-E545-69AF-23BD-7BFB4863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B7B4-DB58-CDE8-E3CC-3DC981B0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7001A-EBC8-E0B8-8D69-67122592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19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Gree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549EF-F988-FF0B-BCE0-C9130E52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DE763-196F-4DF8-DE75-6D9F5CF2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B026-9E68-11A5-396F-DDBA01CB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31137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71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25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425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4998720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2060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1600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81600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2655046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838386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7926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37926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D9C138-8ECC-EE2A-5FBE-C823D9FED42F}"/>
              </a:ext>
            </a:extLst>
          </p:cNvPr>
          <p:cNvSpPr/>
          <p:nvPr userDrawn="1"/>
        </p:nvSpPr>
        <p:spPr>
          <a:xfrm>
            <a:off x="7342394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25734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5274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5274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CDDF81-6D6C-2A77-BACA-67DC0A59CFB4}"/>
              </a:ext>
            </a:extLst>
          </p:cNvPr>
          <p:cNvSpPr/>
          <p:nvPr userDrawn="1"/>
        </p:nvSpPr>
        <p:spPr>
          <a:xfrm>
            <a:off x="968606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CB417274-8F0E-0B2F-4C04-6F99B170A28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8694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4B8859A2-8C14-BF18-86A4-F7FFF70703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689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A573EDBD-D6EB-7596-8FF8-D158A5C12B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689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37939-009F-CB5B-3E07-4FB2B3F56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1A94B-DB23-EC8E-1D51-A4DEC6ED9D61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3705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6AFA-BE6C-B174-0698-8DDA820DF0D1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614D-8CD2-E7A4-A198-BDAB87F46E3D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>
          <a:xfrm>
            <a:off x="9448800" y="6663740"/>
            <a:ext cx="2743200" cy="182880"/>
          </a:xfrm>
        </p:spPr>
        <p:txBody>
          <a:bodyPr rIns="91440"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Gold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368C3-C06C-8EE2-3C70-8908A13F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B412-CCB0-1FCD-7887-E699C1E0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46722-135C-5BF8-246F-3103D69E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1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The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71F369-A67B-7D6B-E5C7-3F26C0CC3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1" b="20233"/>
          <a:stretch>
            <a:fillRect/>
          </a:stretch>
        </p:blipFill>
        <p:spPr>
          <a:xfrm>
            <a:off x="0" y="1554035"/>
            <a:ext cx="12192000" cy="3843671"/>
          </a:xfrm>
          <a:prstGeom prst="rect">
            <a:avLst/>
          </a:prstGeom>
        </p:spPr>
      </p:pic>
      <p:pic>
        <p:nvPicPr>
          <p:cNvPr id="13" name="Graphic 12" descr="Celebrating People, Progress, and Possibilities">
            <a:extLst>
              <a:ext uri="{FF2B5EF4-FFF2-40B4-BE49-F238E27FC236}">
                <a16:creationId xmlns:a16="http://schemas.microsoft.com/office/drawing/2014/main" id="{88A138D4-18ED-8534-8C5F-5E1B57444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5858" y="2921498"/>
            <a:ext cx="5768385" cy="1371600"/>
          </a:xfrm>
          <a:prstGeom prst="rect">
            <a:avLst/>
          </a:prstGeom>
        </p:spPr>
      </p:pic>
      <p:pic>
        <p:nvPicPr>
          <p:cNvPr id="12" name="Picture 11" descr="A colorful mask">
            <a:extLst>
              <a:ext uri="{FF2B5EF4-FFF2-40B4-BE49-F238E27FC236}">
                <a16:creationId xmlns:a16="http://schemas.microsoft.com/office/drawing/2014/main" id="{6AB114A7-D05D-3DD2-D2FC-055A89CEFB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8" t="1045" r="877" b="1991"/>
          <a:stretch>
            <a:fillRect/>
          </a:stretch>
        </p:blipFill>
        <p:spPr>
          <a:xfrm>
            <a:off x="0" y="605174"/>
            <a:ext cx="4211610" cy="53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B5F-5B11-A438-0CEB-8702CCE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2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1202961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6301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5841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85841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625284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372790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D9C138-8ECC-EE2A-5FBE-C823D9FED42F}"/>
              </a:ext>
            </a:extLst>
          </p:cNvPr>
          <p:cNvSpPr/>
          <p:nvPr userDrawn="1"/>
        </p:nvSpPr>
        <p:spPr>
          <a:xfrm>
            <a:off x="877226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556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551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1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31212-2FE6-55BF-B115-840AEFE43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6532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D6B98-DF95-755E-AA18-C4EEC6D24689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3645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A46C-7C20-38A4-549A-AADF63D6243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038599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97321-067F-89DC-8C0E-3253CB3C114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9448800" y="6657953"/>
            <a:ext cx="2743200" cy="182880"/>
          </a:xfrm>
        </p:spPr>
        <p:txBody>
          <a:bodyPr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247184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518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472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472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752172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70506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460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0460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499678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012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7966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7966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2815B-07F6-38F1-F602-7E49925A0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8FEAA-B9C0-57EE-0C99-778DB31AC12B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42936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969A9-D48B-801E-3F75-B2C3B694556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4460-5914-95F3-6E2A-1FB7ECA94CB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57823"/>
            <a:ext cx="2743200" cy="182880"/>
          </a:xfrm>
        </p:spPr>
        <p:txBody>
          <a:bodyPr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625284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372790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292FE-63DD-B75B-1F07-74D27973C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6404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C1737-8494-ADFB-C17C-340A2703AE03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48722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FBFB4-792F-1B53-60CB-06E944DAF47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4CBD-3C0C-EA0A-5CC4-79F26C5F219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D2FC-D2CA-5C6E-D633-35C1BDE56F67}"/>
              </a:ext>
            </a:extLst>
          </p:cNvPr>
          <p:cNvSpPr/>
          <p:nvPr userDrawn="1"/>
        </p:nvSpPr>
        <p:spPr>
          <a:xfrm>
            <a:off x="1503859" y="1685507"/>
            <a:ext cx="9184282" cy="4655127"/>
          </a:xfrm>
          <a:prstGeom prst="roundRect">
            <a:avLst>
              <a:gd name="adj" fmla="val 6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3392" y="1894177"/>
            <a:ext cx="4240762" cy="4240762"/>
          </a:xfrm>
          <a:prstGeom prst="roundRect">
            <a:avLst>
              <a:gd name="adj" fmla="val 4849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1pPr>
            <a:lvl2pPr marL="3175" indent="-31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tabLst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 and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B75B-8539-8F7D-14AC-3BF7FBAABFF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2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54DA-6031-E28D-EF5E-6A55A0EC06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C49B-2F59-54E3-A2CD-5A76351716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A809AB-3112-4E15-D1EE-3F3700E2D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8550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8841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3E3ACE-2069-A233-9E6E-EEB63521E8C7}"/>
              </a:ext>
            </a:extLst>
          </p:cNvPr>
          <p:cNvSpPr/>
          <p:nvPr userDrawn="1"/>
        </p:nvSpPr>
        <p:spPr>
          <a:xfrm>
            <a:off x="1967593" y="1234440"/>
            <a:ext cx="10002065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70" y="230592"/>
            <a:ext cx="9987578" cy="991181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971" y="1221772"/>
            <a:ext cx="9987578" cy="5405635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3860" y="6656726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9359" y="6656726"/>
            <a:ext cx="4114800" cy="18288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915E6D1-62F9-3B7E-3384-C92FF3CA5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-1" y="0"/>
            <a:ext cx="2151529" cy="1761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A119CB-6A1E-9BF4-B649-EFBEF5B47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346425" y="3655910"/>
            <a:ext cx="4655064" cy="1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F1A8BF-CE50-DDC2-906C-FDBADA278A73}"/>
              </a:ext>
            </a:extLst>
          </p:cNvPr>
          <p:cNvSpPr/>
          <p:nvPr userDrawn="1"/>
        </p:nvSpPr>
        <p:spPr>
          <a:xfrm>
            <a:off x="7103755" y="1234440"/>
            <a:ext cx="4848234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47F1D3-A4F4-52E6-4FDF-E6F02CBA03E4}"/>
              </a:ext>
            </a:extLst>
          </p:cNvPr>
          <p:cNvSpPr/>
          <p:nvPr userDrawn="1"/>
        </p:nvSpPr>
        <p:spPr>
          <a:xfrm>
            <a:off x="1967593" y="1234440"/>
            <a:ext cx="4846320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22" y="230592"/>
            <a:ext cx="9976738" cy="1005840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422" y="1236097"/>
            <a:ext cx="4846320" cy="5391311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1422" y="6656726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391" y="6656726"/>
            <a:ext cx="4114800" cy="18288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78843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99681-911D-6C02-8BE2-B281C51971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3755" y="1236097"/>
            <a:ext cx="4846320" cy="5391311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93BA157-8262-E9D9-4172-B2F5EE1CD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-1" y="0"/>
            <a:ext cx="2151529" cy="1761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C00518-66D3-A8A4-78FB-1B721C21CF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346425" y="3655910"/>
            <a:ext cx="4655064" cy="1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9" y="1005840"/>
            <a:ext cx="11744079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11734970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00E5128-8EA3-E574-71C4-26CC724F0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13" name="Picture 12" descr="A colorful mardi gras mask&#10;&#10;AI-generated content may be incorrect.">
            <a:extLst>
              <a:ext uri="{FF2B5EF4-FFF2-40B4-BE49-F238E27FC236}">
                <a16:creationId xmlns:a16="http://schemas.microsoft.com/office/drawing/2014/main" id="{C9310C02-D5EF-2515-FF4A-6A1B2E233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9E033-D2D4-1A32-1071-56FD66E3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36EA-9CC6-DF1F-DAF1-E3BF14F8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4DA25-D977-5926-66D3-DA4B203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37" y="665779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93" y="228601"/>
            <a:ext cx="10002066" cy="1005840"/>
          </a:xfrm>
          <a:prstGeom prst="rect">
            <a:avLst/>
          </a:prstGeom>
          <a:noFill/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89" y="1234440"/>
            <a:ext cx="10002067" cy="5215345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rmAutofit/>
          </a:bodyPr>
          <a:lstStyle/>
          <a:p>
            <a:pPr marL="344488" lvl="0" indent="-344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5"/>
              </a:buBlip>
            </a:pPr>
            <a:r>
              <a:rPr lang="en-US" dirty="0"/>
              <a:t>Click to edit Master text styles</a:t>
            </a:r>
          </a:p>
          <a:p>
            <a:pPr marL="800100" lvl="1" indent="-396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</a:pPr>
            <a:r>
              <a:rPr lang="en-US" dirty="0"/>
              <a:t>Second level</a:t>
            </a:r>
          </a:p>
          <a:p>
            <a:pPr marL="1087438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</a:pPr>
            <a:r>
              <a:rPr lang="en-US" dirty="0"/>
              <a:t>Third level</a:t>
            </a:r>
          </a:p>
          <a:p>
            <a:pPr marL="1373188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</a:pPr>
            <a:r>
              <a:rPr lang="en-US" dirty="0"/>
              <a:t>Fourth level</a:t>
            </a:r>
          </a:p>
          <a:p>
            <a:pPr marL="344488" lvl="4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7589" y="66346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9BB9BD4-A28B-4C6E-9E65-0D6440410C78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1222" y="6634641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6457" y="6634641"/>
            <a:ext cx="2743200" cy="182880"/>
          </a:xfrm>
          <a:prstGeom prst="rect">
            <a:avLst/>
          </a:prstGeom>
        </p:spPr>
        <p:txBody>
          <a:bodyPr vert="horz" lIns="91440" tIns="45720" rIns="91440" bIns="9144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21" r:id="rId3"/>
    <p:sldLayoutId id="2147483723" r:id="rId4"/>
    <p:sldLayoutId id="2147483724" r:id="rId5"/>
    <p:sldLayoutId id="2147483727" r:id="rId6"/>
    <p:sldLayoutId id="2147483722" r:id="rId7"/>
    <p:sldLayoutId id="2147483706" r:id="rId8"/>
    <p:sldLayoutId id="2147483707" r:id="rId9"/>
    <p:sldLayoutId id="2147483725" r:id="rId10"/>
    <p:sldLayoutId id="2147483726" r:id="rId11"/>
    <p:sldLayoutId id="2147483729" r:id="rId12"/>
    <p:sldLayoutId id="2147483708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8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1201738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n-lt"/>
          <a:ea typeface="+mn-ea"/>
          <a:cs typeface="+mn-cs"/>
        </a:defRPr>
      </a:lvl3pPr>
      <a:lvl4pPr marL="1430338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273" y="195469"/>
            <a:ext cx="914545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Tips for an Effective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EEB66-9A30-8D64-82CD-B3B2416D36BC}"/>
              </a:ext>
            </a:extLst>
          </p:cNvPr>
          <p:cNvSpPr txBox="1"/>
          <p:nvPr/>
        </p:nvSpPr>
        <p:spPr>
          <a:xfrm>
            <a:off x="424070" y="1069011"/>
            <a:ext cx="3643728" cy="4109859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wrap="square" lIns="274320" tIns="274320" rIns="274320" bIns="274320" numCol="1" rtlCol="0">
            <a:spAutoFit/>
          </a:bodyPr>
          <a:lstStyle/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simple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consistent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More simple slides is better than fewer cluttered ones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Use speaker notes 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Provide a handout to reinforce key takeaways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Check that presentation meets accessibility guidelines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A04C7-2B19-9882-6933-0A151D98753E}"/>
              </a:ext>
            </a:extLst>
          </p:cNvPr>
          <p:cNvSpPr txBox="1"/>
          <p:nvPr/>
        </p:nvSpPr>
        <p:spPr>
          <a:xfrm>
            <a:off x="4545496" y="1069011"/>
            <a:ext cx="7275443" cy="4885634"/>
          </a:xfrm>
          <a:prstGeom prst="rect">
            <a:avLst/>
          </a:prstGeom>
          <a:noFill/>
        </p:spPr>
        <p:txBody>
          <a:bodyPr wrap="square" numCol="1" rtlCol="0">
            <a:normAutofit fontScale="925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One idea per slide. </a:t>
            </a:r>
            <a:r>
              <a:rPr lang="en-US" sz="1200" dirty="0">
                <a:solidFill>
                  <a:schemeClr val="accent1"/>
                </a:solidFill>
              </a:rPr>
              <a:t>To prevent cognitive overload, dedicate each slide to a single, main point. If you have a complex topic, break it into multiple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Limit text. </a:t>
            </a:r>
            <a:r>
              <a:rPr lang="en-US" sz="1200" dirty="0">
                <a:solidFill>
                  <a:schemeClr val="accent1"/>
                </a:solidFill>
              </a:rPr>
              <a:t>Use bullet points or key phrases instead of full sentences and paragraphs. The text on your slides should serve as cues for you, not as a script for the audience to read.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white space. </a:t>
            </a:r>
            <a:r>
              <a:rPr lang="en-US" sz="1200" dirty="0">
                <a:solidFill>
                  <a:schemeClr val="accent1"/>
                </a:solidFill>
              </a:rPr>
              <a:t>Leaving empty space around text and images makes your slides look clean, organized, and professional. It helps the audience focus on the most important information.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Avoid visual clutter. </a:t>
            </a:r>
            <a:r>
              <a:rPr lang="en-US" sz="1200" dirty="0">
                <a:solidFill>
                  <a:schemeClr val="accent1"/>
                </a:solidFill>
              </a:rPr>
              <a:t>Don't cram too many images, charts, or words onto a single slide. Visual elements should serve a purpose, not simply decorate the space.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Go visual over text. </a:t>
            </a:r>
            <a:r>
              <a:rPr lang="en-US" sz="1200" dirty="0">
                <a:solidFill>
                  <a:schemeClr val="accent1"/>
                </a:solidFill>
              </a:rPr>
              <a:t>Use high-quality images, icons, and diagrams to explain complex ideas whenever possible. Visuals are more memorable than text-only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Visualize data effectively. </a:t>
            </a:r>
            <a:r>
              <a:rPr lang="en-US" sz="1200" dirty="0">
                <a:solidFill>
                  <a:schemeClr val="accent1"/>
                </a:solidFill>
              </a:rPr>
              <a:t>If you need to present data, use simple, clean graphs and charts. Use color to draw attention to the most important figures and eliminate unnecessary details like gridlines.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animation sparingly. </a:t>
            </a:r>
            <a:r>
              <a:rPr lang="en-US" sz="1200" dirty="0">
                <a:solidFill>
                  <a:schemeClr val="accent1"/>
                </a:solidFill>
              </a:rPr>
              <a:t>Subtle effects like "fade-in" can be used to reveal bullet points one at a time, but avoid flashy, distracting, or complex animations and transitions.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image quality. </a:t>
            </a:r>
            <a:r>
              <a:rPr lang="en-US" sz="1200" dirty="0">
                <a:solidFill>
                  <a:schemeClr val="accent1"/>
                </a:solidFill>
              </a:rPr>
              <a:t>Low-resolution, pixelated, or watermarked images look unprofessional. Use high-quality visuals that are relevant and reinforce your message.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that your presentation is accessible. </a:t>
            </a:r>
            <a:r>
              <a:rPr lang="en-US" sz="1200" dirty="0">
                <a:solidFill>
                  <a:schemeClr val="accent1"/>
                </a:solidFill>
              </a:rPr>
              <a:t>Run accessibility checker in PowerPoint and make necessary changes.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Google Gemini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56772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3A14-ADAB-CFAD-7CDA-C93C7B55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4305-C78D-886D-E844-BCB716CD6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D241-CA43-4D89-1C5F-90D92788A2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9163" y="-1006475"/>
            <a:ext cx="10002837" cy="1006475"/>
          </a:xfrm>
        </p:spPr>
        <p:txBody>
          <a:bodyPr vert="horz" lIns="274320" tIns="45720" rIns="274320" bIns="45720" rtlCol="0" anchor="b">
            <a:normAutofit fontScale="90000"/>
          </a:bodyPr>
          <a:lstStyle/>
          <a:p>
            <a:r>
              <a:rPr lang="en-US" dirty="0"/>
              <a:t>Closing Slide with Innovations in Testing Theme</a:t>
            </a:r>
          </a:p>
        </p:txBody>
      </p:sp>
    </p:spTree>
    <p:extLst>
      <p:ext uri="{BB962C8B-B14F-4D97-AF65-F5344CB8AC3E}">
        <p14:creationId xmlns:p14="http://schemas.microsoft.com/office/powerpoint/2010/main" val="3918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849-4A40-C996-478F-71B427FB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5C8C-EA9A-327D-09E5-E18CD04F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7E92-4CA6-A12C-A34A-ED5FBAB3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552C-7DA0-5CDA-BCED-99546024B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863E-FA43-2D50-51E0-5476FA2B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3310-9AD3-3292-AE8E-EA398FA8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F59D-1D70-E209-148D-ABB0E5C0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4896-D507-B9AA-89CA-B8A8FCA8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3AEC-8C34-84BF-FB8A-BE1A1987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E513-913F-5F44-B649-2A541934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CC3B-D165-B4A7-ADC7-080941A7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168AE-F80A-8D53-4D39-E452913A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99EC-DCB5-552C-54E1-8C743D32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C21CC-F651-9B1D-4825-15F0EB12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879F-174E-EFED-2E80-92A47C80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892F-7697-7DBE-4121-BB7AC3DB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23E9-F107-CF15-37DD-7590470D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868F5-EB5C-B7B7-EDE8-43AA9FB9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6EF18-9308-0724-4107-0870EB23B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79423176-59BB-ED92-D8B4-8EEC62BB9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4664" y="195469"/>
            <a:ext cx="724268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Ignite Sessions 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0FA21-403C-41FA-79D6-E6DEC49412DB}"/>
              </a:ext>
            </a:extLst>
          </p:cNvPr>
          <p:cNvSpPr txBox="1"/>
          <p:nvPr/>
        </p:nvSpPr>
        <p:spPr>
          <a:xfrm>
            <a:off x="1204155" y="903355"/>
            <a:ext cx="9534889" cy="4885634"/>
          </a:xfrm>
          <a:prstGeom prst="rect">
            <a:avLst/>
          </a:prstGeom>
          <a:noFill/>
        </p:spPr>
        <p:txBody>
          <a:bodyPr wrap="square" numCol="1" rtlCol="0"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Each presenter will have 4 minutes to present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Each slide will advance automatically every 20 seconds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Have fun!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On the first title slide, add the title for the Ignite session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accent1"/>
                </a:solidFill>
              </a:rPr>
              <a:t>Quickly introduce the speakers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28AC7-F12D-9125-EA5D-7EBB9600C79A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11365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0F471-B178-B7DB-293D-02B6CC6D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B1A7-B36F-FC67-B123-13F783F7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C250-CD0C-35DC-AC11-99CDF58B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F484-0845-145B-BA4F-4B0768C5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F881-F35F-C3EA-7475-F1B000C4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A0B3-5D62-5A5D-9FB7-AE01A99E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57E7-447F-85C2-8F5D-514C1E6C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7D75CA-EF5E-577D-7508-78F6D777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r>
              <a:rPr lang="en-US" dirty="0"/>
              <a:t>PRESENTER 2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B6D9D25-E447-DCCC-F899-09A77E14B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6DA52-71C1-C9D2-FC6C-20C1F4B7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7EFF-44F4-DFC6-1445-A6F30B20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8E4C-04CB-9BFB-15A4-B93D2A96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0BE99-07D0-518D-5029-B976BFEA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9345-3D67-550A-DB5C-E715014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BB2F-015C-7CC2-31CB-D79A0536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60F4-0881-A2A5-A7CA-58EB3414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C033-09A9-2D29-4C2F-A14DD0EB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647D-7203-A3E6-61EC-79EDBB818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F3A4-25EF-9F11-78DE-8F5D7407B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9904-D26A-897B-C2AD-DA6E4E56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4537-F3FB-1A87-0513-CDB44E39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49D8-9541-B26C-3D17-3722D541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745C-8391-3EAD-F803-C4E6C165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B405-5FF2-ED90-7BD2-82737699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2739-3C3A-9E7A-474E-5DEC4D01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4990-837D-2511-201A-1CBBD50E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EE10-F134-1A7A-86FB-C3728ADA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6BD2A-0F92-44AB-DDF1-BA291845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AC71-76B9-E1CC-C3FE-3ABC1E7B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8598-94DC-C46B-7E10-DCD235BF0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AE28-0345-06A2-A22A-1185924D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7157CB-ED55-4D38-944B-8554CBD78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1FA5BF5-1564-C31B-DFF6-5E410DEA7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2208-2F48-F3D3-5D7B-6756F8F1D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8877-B16F-23B1-7592-574B0C03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9EBC-3C0C-E497-C055-13C40A51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0885-7879-7942-220B-518DB217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4CED-77CD-799C-D085-B01A3394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180D-60A4-70BA-4B0C-496AA446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48F65-F268-DFD7-37F8-B7459126F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3F84-3006-F5BE-17BE-6986D406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F151-C72E-78C6-47F0-CD9AA3DB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FF1B-B479-A6EC-4DFA-93668F45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74DB-FF21-BD47-72FD-224FCDA3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2A90-ACAC-1CD3-7363-994D8396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AF93-2A7E-3FB2-9248-3A2F34F3D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CC70-5AF2-85CB-ED1B-0A72B6C4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455B-8792-0086-D108-2136C11C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2F068-0DEF-4A39-BE88-E3E4D337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88C3-C34E-6B83-802A-5B0A880B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8FCD-DC41-C7D3-AA77-52833C118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2D0F-9374-50EA-1C4A-34BB7A3CE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DFD1-6ECD-E99E-F784-4CFFB8F7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883C-91C8-FFF1-B14E-F3092F84E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FCF6B-A9C5-E1C8-F1D4-FCC49B7E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3674-445C-D1BE-3C0E-80FDAEC1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0E94-E80A-C64F-70F3-F2DBB679F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B1161-C6E8-04D6-77B4-1514A304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A418DD-A21D-17C4-1BA0-7917656CC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r>
              <a:rPr lang="en-US" dirty="0"/>
              <a:t>PRESENTER 3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25630D0-A626-B25E-5D99-95DAB5312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B18A4-F69D-DBBD-A277-11680133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FAB0-4DE3-B35C-58AC-7F4CE2B0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68F6-831A-E014-AC0C-570FC216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789AE4-3230-1C4E-46C0-EC0CD44CC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40962-009C-0E10-DB25-86700F72AB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C564C-13FF-CCD8-D220-C397941153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FFE309-179E-6873-1820-EFFCA604CB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6FEC22-9F41-E94F-D688-10641D667D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23791F-BE3E-F4BC-394A-E5967E58B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E5D3CD-3EE3-457E-E7C8-603C0D91610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D3591-C51A-EEC6-3D20-A98662C218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A8970C-FE87-BD84-5015-6B95068F36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63B794-3FD1-893B-AE9C-31319D8E88F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63349E-EB37-97FD-88BB-CB8FE21108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42A778-780E-6CC4-B907-96677E3B29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A7230F-1060-40B4-41FF-65DACDD1BA2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91456F-FF77-E340-251B-4B2AD32061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FF23E-AD0C-AF8D-9BE2-865CB9F2E0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8A77E-6A53-004B-2CA0-CB7A2BB2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3222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8DB849B3-09A8-0BB6-2607-EB5A2A850AE1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>
          <a:xfrm>
            <a:off x="9448800" y="666374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ABCE-E86E-9389-8762-42F146DB6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3D7-FDFE-E935-880B-7E1B8AF8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2CF9-9CB6-8421-4EF8-FF1F8761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E680-ECF0-98ED-0C94-2C5A979DC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B875-F9D1-3E6D-3136-B155085A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D7A63-C386-B36D-669F-EB48AAD7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8984-25A7-FF6A-344B-CC3712BE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0DF4-25A7-8F0E-8249-DD20BC87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B645-A812-2A76-6EFF-763CA7AF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B6033-6F7B-B571-C0C6-0FB60389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BB40-32FB-7ED8-7FAB-34E02856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F65F-2956-7CC6-8E62-94B4C437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F1339-2BB1-E6E5-1CE7-41B4EC60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DE84-FFB7-7FAA-034A-3436D03B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6682-6DD2-F435-EA7A-E6C49DE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8E084-A00D-1E73-BF67-707110024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125F-298C-B7D3-EB3A-25C99E98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8626-71C6-F4F0-6F67-052231D0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A0CBB-9A4F-19B4-6ECF-7AFA66E2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EB89-8425-1E1F-0292-51838ABD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B819-1D73-9249-E79E-AF2526B4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355E-5641-3594-4A2B-2BD066F96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85C-C674-9412-DD77-C2B686DE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DAB3-98DE-745F-DE87-A9CA9DE8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B054-309C-E87E-DA53-C16B4BE25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1D26-BE5A-671C-EBDF-6B4F083F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B526-90E5-9DFD-C413-812F4A34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2B76-2449-4F6B-49AB-3842553F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135E-6141-9D08-997E-0B2B4AD4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FA87-96EF-0082-A9A9-080D1920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3B93-7D54-3628-3B64-B7E5F22B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753" y="0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660018" y="1120199"/>
            <a:ext cx="11014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 following slides are formatted to automatically advance every 20 seconds. You can update the slide layout using the layout from the toolbar.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IF YOU ADD A SLIDE, ENSURE THAT IT AUTOMATICALLY ADVANCES (USING THE </a:t>
            </a:r>
            <a:r>
              <a:rPr lang="en-US" sz="2400" b="1" i="1" dirty="0">
                <a:solidFill>
                  <a:schemeClr val="accent1"/>
                </a:solidFill>
              </a:rPr>
              <a:t>TRANSITIONS</a:t>
            </a:r>
            <a:r>
              <a:rPr lang="en-US" sz="2400" b="1" dirty="0">
                <a:solidFill>
                  <a:schemeClr val="accent1"/>
                </a:solidFill>
              </a:rPr>
              <a:t> TOOLBAR) AND THAT YOU HAVE NO MORE THAN 16 SLIDES, INCLUDING THE TITLE SLIDE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The title slide will not automatically advance, so presenters should advance that slide when they are ready to start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Add speaker notes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872940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BA1F2-7584-7040-B6CB-398AC66C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5832-6CD9-B743-96B7-673779EA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9A7F-159F-EF08-5C8F-43F66E19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D73C3-B893-3647-37D6-82BAA28E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17C1-9B98-52B1-7851-A2B13C7A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F1A4-0F60-216A-254E-61FEE797F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487D8-EF8B-75C1-F16C-2DABC375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2A38-9917-83E6-99D3-867ED88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A5A7-9A5B-517F-997E-1C4E254D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97D8-7BF2-8162-BEB4-3FF5CC6F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85B3-86A2-4DD8-429D-BFA830A7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93467-1C18-DB28-9361-329506D7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537A-F7C0-7381-9283-0BF3F6AB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7D5008-8E7B-698F-DBFE-BD5C196C8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r>
              <a:rPr lang="en-US" dirty="0"/>
              <a:t>PRESENTER 4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44EA5A-CD64-EDD8-5152-600555802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262B-52C3-FB89-ADF5-1ABB2C50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B737-4C4D-D190-58D5-C071EDBD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B4D5-9B66-CDFC-6C33-C98248E1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ED1C-7192-7238-7689-27EF0EB6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C2B7-51B9-13E4-D4FA-C6C34B2B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C1CA-8487-266A-FF4D-8BD9FBB0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6826-4563-FA63-D130-0D5778D94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1110-2590-A23C-6725-3C9DF27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30CCD-B88C-A4DE-8F5E-D50CBD834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0B29-144D-2C93-1D5E-D14432AF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7EC8-0A94-6088-0450-4C8AD179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C30D-D30F-0DD6-F3A4-53C0F3C8A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3C3A-9F56-16F5-9755-E8054C7B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8B7A-F36B-2D2E-CF3A-EBFAD27D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F010-342B-F446-7A28-149F848D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7446-BAE7-EBDD-57DC-A76F7A39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978955-18EB-574A-AB08-36AEEAF4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r>
              <a:rPr lang="en-US" dirty="0"/>
              <a:t>PRESENTER 1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9AB802A-C434-DA77-42AF-329889298E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770D-D3EC-F403-64B7-E447040F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5CFD-EFC3-BBFA-6F2B-F55B1319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DFC0-4AFD-0541-F378-5E012DB2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BBC85-566A-99CA-187E-D9EF63B5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FF4E-B2E6-8F28-93CF-B1E5B494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2F0C2-E592-35DB-604D-5A4F300E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ADD70-DFE5-C802-6AF3-A04BF84B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959C-4C86-244E-20AC-DD85D200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5BD4-14A0-9E6B-4E0C-2E9BC044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E80D-B2A4-11CF-0E45-6A64EF2B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7581-7C18-EDC1-5610-2E900BF5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4F17-7B81-B598-FC50-FD8E057ED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34427-44EB-473A-ACD9-38F158EBD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ED6C-4FCB-E43B-B817-36B89508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DBDC-7B27-CF6C-7447-B144DB22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54A3-15E3-4505-2E7B-5ED31CD5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C1F9-29EB-6050-0683-BA4C1810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9025-53AC-A159-4AA9-DE1C5046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7427B-7BB5-2A6A-A631-60D6CDA30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3646-9191-232F-453F-A7306315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D962-E2FB-ADE4-DAFB-943FD9E7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AC63F-079F-91E8-AF52-564B73F84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1B54-1C00-C832-99B1-C358DC1B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1A10-8E37-A30A-C000-CA394BBA4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3A35-D7D5-C447-5B01-E11862FF5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9B73-7472-88DF-B18C-61040E3C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C2AA-11D1-61D3-0A7D-299CCCA5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48FC-676C-670E-D855-36B17340C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CF11-260F-ED81-DABF-3C8534A5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3FF5A-D2E6-986D-3614-86F140C36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F7FD-6032-1287-E448-CBE38E0C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FAC2-7F1C-F9C1-F22D-C61F9D2E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329CC-58D2-34D7-D8E4-81A9C3591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7076EE-DC0E-EF77-D2B2-536948479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r>
              <a:rPr lang="en-US" dirty="0"/>
              <a:t>PRESENTER 5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CDC93BE-B3D0-5AD0-3799-7055C319C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05F1-898C-D3D0-5BEF-43293DA5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0A5E-13A0-D87D-4C23-C4FE5AB0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162C-2D47-F30A-4681-E9F28359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5354-9FF0-08C1-4109-7612EC4A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F18F-9177-F9F0-20FC-FE38B0B0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5347-DD42-6F42-B214-35920E3F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5634-27BD-AA38-C25A-908B1D30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8074-7976-1CF9-E298-28420957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DDD6-F808-C99A-B8CE-F06DDE21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4239-A239-90A5-DE7B-8575F05E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D417-91F0-30CA-DF01-24B9785F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5C7DB-CC4F-0B64-05C4-942E250A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2D57-C010-14E3-9164-E9F9C4A6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7DA2-CBC6-204D-ACEE-274FC069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2BEC-AA41-0737-8E7E-BE10605E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7906-4E2F-7B8E-9836-7D4817F1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A09-4631-43B1-0738-B679322B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036F-6C35-15DB-A5EE-64F8D7C6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B27B-FC36-297D-FD24-27BAAD881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FEA7-9B86-B267-6755-75DF30C9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F3E1-FD78-FABA-7D91-D2198D699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0676F-397D-130E-9800-BF61A244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7CA0-DF1B-D47F-1C12-77A2890F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6C808-D564-5ADC-E2AD-2F7A6D57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DC0AA-E782-E27D-6CBA-3C13210C2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012F-F8A9-2E90-CB51-61314424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F643-928E-0AD7-9D7C-5E7CA1191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A736-4E04-1271-C5F1-C40B683F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DF64-70AD-94AE-AD30-E41FB5A6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6349-4328-06FC-F351-C6014D2F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F2C6-50E0-4098-4C90-A06D56F6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69467-1DAB-0602-C1D5-C239F966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52049-B656-1B34-A934-81B36A62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DBCB-1A6A-C5D9-D300-31D1902F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1BCE-6FB8-0479-CA9F-E84ED77B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F359-B8D9-F0C1-1E20-DD726D5B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B0C0-4E39-97CA-541A-BD3128E3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3FB8-E69B-3348-4890-AAB6F549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2955-8C66-97F0-8F0C-13F42089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260E-A109-1F32-7E17-4C30A25A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4A1D-81E6-1ABA-FAD3-C2E79A50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CF45-87AC-91D3-F5AE-A78CA18D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52E6-9402-EED7-1B98-888E4131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D0C4-8289-F933-E103-621B4241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1E567-3072-342B-60DC-FD972AB7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3477-E8A5-6B61-F988-3C6BF8B9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09A9-A4E3-28BF-DF50-FE6BC786C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3432-71DF-2480-5932-F6AE8C0A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1804926" y="1960747"/>
            <a:ext cx="8582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following slides should be used for section breaks, quotes, highlights, or other simple content to break up heavier content or create emphasis.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28442667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DA718A-6F37-CE43-D49F-2F30215B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65F86C-3C1F-7D6D-5764-A729AE29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702890-7FDA-6F43-4745-FE63536C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8843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7756F4-C380-0DEE-D0AF-CB9E81C6D3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CF02B-E107-B2F3-461C-B1492B3E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1DA23E-88DA-EF72-EC11-548DCE2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7B8CA-28BB-F5C3-DEB5-48CABFA0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37" y="665779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DBA0C9-7F4C-AD44-FC68-6A9C3B1E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F6F42C-391F-A1DB-B473-9E4784B3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AA974-461D-F2D3-9850-3647582B8C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66E9-3752-D2FC-5911-3090C5C9A8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66415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CB63-7D5C-9FF6-8934-5367376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BED5D-587E-638D-36BB-2A1C8EAC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A1E0-8BAB-B03A-2C11-8E63D6DE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ED66A0-1611-3763-582E-B07056A91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ED31AC-253B-4672-211A-0306E0815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8DB603-F672-68A5-0624-20AE5544EE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242DD-D8D1-1A1C-DF04-3E4586782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2927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D0695-628E-9153-2383-42B2FA37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D2E4C-89AC-2924-565D-67E51396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C6591-EEE0-B246-8826-CF1612C5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E0CA5-987A-2CB3-0DE7-80C2ED95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64730-6708-433E-A232-3F68E39F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B7330-A996-36E0-F787-F4BFBE4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A0ACE-9AD7-F065-CAB5-620DCFFD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FBC6D-368C-D5DE-BDE4-F01E372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24F2E-DF01-8B48-FCE4-59ACEF2B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D03B7-A4EE-102F-0442-0D556E28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19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08AF37-1032-292E-76A9-F6E062FA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3D0BE-0B72-FB0C-A9BD-DCF780C5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196B53-F0B9-6C42-7382-A2FBEAC8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B9001-1CEB-FEB4-CD92-E537BE8E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A79CC-F35A-2322-4E6A-963F945C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3978" y="1145135"/>
            <a:ext cx="12187030" cy="4513456"/>
          </a:xfrm>
          <a:custGeom>
            <a:avLst/>
            <a:gdLst>
              <a:gd name="connsiteX0" fmla="*/ 3323 w 12198172"/>
              <a:gd name="connsiteY0" fmla="*/ 337559 h 3670419"/>
              <a:gd name="connsiteX1" fmla="*/ 2618336 w 12198172"/>
              <a:gd name="connsiteY1" fmla="*/ 0 h 3670419"/>
              <a:gd name="connsiteX2" fmla="*/ 10309551 w 12198172"/>
              <a:gd name="connsiteY2" fmla="*/ 995585 h 3670419"/>
              <a:gd name="connsiteX3" fmla="*/ 12198172 w 12198172"/>
              <a:gd name="connsiteY3" fmla="*/ 854580 h 3670419"/>
              <a:gd name="connsiteX4" fmla="*/ 12198172 w 12198172"/>
              <a:gd name="connsiteY4" fmla="*/ 3469593 h 3670419"/>
              <a:gd name="connsiteX5" fmla="*/ 7596 w 12198172"/>
              <a:gd name="connsiteY5" fmla="*/ 3670419 h 3670419"/>
              <a:gd name="connsiteX6" fmla="*/ 3323 w 12198172"/>
              <a:gd name="connsiteY6" fmla="*/ 337559 h 3670419"/>
              <a:gd name="connsiteX0" fmla="*/ 3323 w 12198172"/>
              <a:gd name="connsiteY0" fmla="*/ 443399 h 3776259"/>
              <a:gd name="connsiteX1" fmla="*/ 2618336 w 12198172"/>
              <a:gd name="connsiteY1" fmla="*/ 105840 h 3776259"/>
              <a:gd name="connsiteX2" fmla="*/ 10309551 w 12198172"/>
              <a:gd name="connsiteY2" fmla="*/ 1101425 h 3776259"/>
              <a:gd name="connsiteX3" fmla="*/ 12198172 w 12198172"/>
              <a:gd name="connsiteY3" fmla="*/ 960420 h 3776259"/>
              <a:gd name="connsiteX4" fmla="*/ 12198172 w 12198172"/>
              <a:gd name="connsiteY4" fmla="*/ 3575433 h 3776259"/>
              <a:gd name="connsiteX5" fmla="*/ 7596 w 12198172"/>
              <a:gd name="connsiteY5" fmla="*/ 3776259 h 3776259"/>
              <a:gd name="connsiteX6" fmla="*/ 3323 w 12198172"/>
              <a:gd name="connsiteY6" fmla="*/ 443399 h 3776259"/>
              <a:gd name="connsiteX0" fmla="*/ 3323 w 12198172"/>
              <a:gd name="connsiteY0" fmla="*/ 401633 h 3734493"/>
              <a:gd name="connsiteX1" fmla="*/ 2618336 w 12198172"/>
              <a:gd name="connsiteY1" fmla="*/ 64074 h 3734493"/>
              <a:gd name="connsiteX2" fmla="*/ 10309551 w 12198172"/>
              <a:gd name="connsiteY2" fmla="*/ 1059659 h 3734493"/>
              <a:gd name="connsiteX3" fmla="*/ 12198172 w 12198172"/>
              <a:gd name="connsiteY3" fmla="*/ 918654 h 3734493"/>
              <a:gd name="connsiteX4" fmla="*/ 12198172 w 12198172"/>
              <a:gd name="connsiteY4" fmla="*/ 3533667 h 3734493"/>
              <a:gd name="connsiteX5" fmla="*/ 7596 w 12198172"/>
              <a:gd name="connsiteY5" fmla="*/ 3734493 h 3734493"/>
              <a:gd name="connsiteX6" fmla="*/ 3323 w 12198172"/>
              <a:gd name="connsiteY6" fmla="*/ 401633 h 3734493"/>
              <a:gd name="connsiteX0" fmla="*/ 3323 w 12198172"/>
              <a:gd name="connsiteY0" fmla="*/ 337629 h 3670489"/>
              <a:gd name="connsiteX1" fmla="*/ 2618336 w 12198172"/>
              <a:gd name="connsiteY1" fmla="*/ 70 h 3670489"/>
              <a:gd name="connsiteX2" fmla="*/ 10309551 w 12198172"/>
              <a:gd name="connsiteY2" fmla="*/ 995655 h 3670489"/>
              <a:gd name="connsiteX3" fmla="*/ 12198172 w 12198172"/>
              <a:gd name="connsiteY3" fmla="*/ 854650 h 3670489"/>
              <a:gd name="connsiteX4" fmla="*/ 12198172 w 12198172"/>
              <a:gd name="connsiteY4" fmla="*/ 3469663 h 3670489"/>
              <a:gd name="connsiteX5" fmla="*/ 7596 w 12198172"/>
              <a:gd name="connsiteY5" fmla="*/ 3670489 h 3670489"/>
              <a:gd name="connsiteX6" fmla="*/ 3323 w 12198172"/>
              <a:gd name="connsiteY6" fmla="*/ 337629 h 3670489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61617 h 3694477"/>
              <a:gd name="connsiteX1" fmla="*/ 2618336 w 12198172"/>
              <a:gd name="connsiteY1" fmla="*/ 24058 h 3694477"/>
              <a:gd name="connsiteX2" fmla="*/ 9912171 w 12198172"/>
              <a:gd name="connsiteY2" fmla="*/ 1011097 h 3694477"/>
              <a:gd name="connsiteX3" fmla="*/ 12198172 w 12198172"/>
              <a:gd name="connsiteY3" fmla="*/ 878638 h 3694477"/>
              <a:gd name="connsiteX4" fmla="*/ 12198172 w 12198172"/>
              <a:gd name="connsiteY4" fmla="*/ 3493651 h 3694477"/>
              <a:gd name="connsiteX5" fmla="*/ 7596 w 12198172"/>
              <a:gd name="connsiteY5" fmla="*/ 3694477 h 3694477"/>
              <a:gd name="connsiteX6" fmla="*/ 3323 w 12198172"/>
              <a:gd name="connsiteY6" fmla="*/ 361617 h 3694477"/>
              <a:gd name="connsiteX0" fmla="*/ 3323 w 12198172"/>
              <a:gd name="connsiteY0" fmla="*/ 318019 h 3650879"/>
              <a:gd name="connsiteX1" fmla="*/ 3088355 w 12198172"/>
              <a:gd name="connsiteY1" fmla="*/ 27462 h 3650879"/>
              <a:gd name="connsiteX2" fmla="*/ 9912171 w 12198172"/>
              <a:gd name="connsiteY2" fmla="*/ 967499 h 3650879"/>
              <a:gd name="connsiteX3" fmla="*/ 12198172 w 12198172"/>
              <a:gd name="connsiteY3" fmla="*/ 835040 h 3650879"/>
              <a:gd name="connsiteX4" fmla="*/ 12198172 w 12198172"/>
              <a:gd name="connsiteY4" fmla="*/ 3450053 h 3650879"/>
              <a:gd name="connsiteX5" fmla="*/ 7596 w 12198172"/>
              <a:gd name="connsiteY5" fmla="*/ 3650879 h 3650879"/>
              <a:gd name="connsiteX6" fmla="*/ 3323 w 12198172"/>
              <a:gd name="connsiteY6" fmla="*/ 318019 h 3650879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2330 w 12197179"/>
              <a:gd name="connsiteY0" fmla="*/ 336017 h 3668877"/>
              <a:gd name="connsiteX1" fmla="*/ 3189912 w 12197179"/>
              <a:gd name="connsiteY1" fmla="*/ 24096 h 3668877"/>
              <a:gd name="connsiteX2" fmla="*/ 9359974 w 12197179"/>
              <a:gd name="connsiteY2" fmla="*/ 955587 h 3668877"/>
              <a:gd name="connsiteX3" fmla="*/ 12197179 w 12197179"/>
              <a:gd name="connsiteY3" fmla="*/ 853038 h 3668877"/>
              <a:gd name="connsiteX4" fmla="*/ 12197179 w 12197179"/>
              <a:gd name="connsiteY4" fmla="*/ 3468051 h 3668877"/>
              <a:gd name="connsiteX5" fmla="*/ 6603 w 12197179"/>
              <a:gd name="connsiteY5" fmla="*/ 3668877 h 3668877"/>
              <a:gd name="connsiteX6" fmla="*/ 2330 w 12197179"/>
              <a:gd name="connsiteY6" fmla="*/ 336017 h 3668877"/>
              <a:gd name="connsiteX0" fmla="*/ 2330 w 12197179"/>
              <a:gd name="connsiteY0" fmla="*/ 212192 h 3545052"/>
              <a:gd name="connsiteX1" fmla="*/ 3398431 w 12197179"/>
              <a:gd name="connsiteY1" fmla="*/ 39679 h 3545052"/>
              <a:gd name="connsiteX2" fmla="*/ 9359974 w 12197179"/>
              <a:gd name="connsiteY2" fmla="*/ 831762 h 3545052"/>
              <a:gd name="connsiteX3" fmla="*/ 12197179 w 12197179"/>
              <a:gd name="connsiteY3" fmla="*/ 729213 h 3545052"/>
              <a:gd name="connsiteX4" fmla="*/ 12197179 w 12197179"/>
              <a:gd name="connsiteY4" fmla="*/ 3344226 h 3545052"/>
              <a:gd name="connsiteX5" fmla="*/ 6603 w 12197179"/>
              <a:gd name="connsiteY5" fmla="*/ 3545052 h 3545052"/>
              <a:gd name="connsiteX6" fmla="*/ 2330 w 12197179"/>
              <a:gd name="connsiteY6" fmla="*/ 212192 h 3545052"/>
              <a:gd name="connsiteX0" fmla="*/ 2330 w 12197179"/>
              <a:gd name="connsiteY0" fmla="*/ 548554 h 3508159"/>
              <a:gd name="connsiteX1" fmla="*/ 3398431 w 12197179"/>
              <a:gd name="connsiteY1" fmla="*/ 2786 h 3508159"/>
              <a:gd name="connsiteX2" fmla="*/ 9359974 w 12197179"/>
              <a:gd name="connsiteY2" fmla="*/ 794869 h 3508159"/>
              <a:gd name="connsiteX3" fmla="*/ 12197179 w 12197179"/>
              <a:gd name="connsiteY3" fmla="*/ 692320 h 3508159"/>
              <a:gd name="connsiteX4" fmla="*/ 12197179 w 12197179"/>
              <a:gd name="connsiteY4" fmla="*/ 3307333 h 3508159"/>
              <a:gd name="connsiteX5" fmla="*/ 6603 w 12197179"/>
              <a:gd name="connsiteY5" fmla="*/ 3508159 h 3508159"/>
              <a:gd name="connsiteX6" fmla="*/ 2330 w 12197179"/>
              <a:gd name="connsiteY6" fmla="*/ 548554 h 3508159"/>
              <a:gd name="connsiteX0" fmla="*/ 2330 w 12197179"/>
              <a:gd name="connsiteY0" fmla="*/ 549482 h 3509087"/>
              <a:gd name="connsiteX1" fmla="*/ 3398431 w 12197179"/>
              <a:gd name="connsiteY1" fmla="*/ 3714 h 3509087"/>
              <a:gd name="connsiteX2" fmla="*/ 9359974 w 12197179"/>
              <a:gd name="connsiteY2" fmla="*/ 795797 h 3509087"/>
              <a:gd name="connsiteX3" fmla="*/ 12197179 w 12197179"/>
              <a:gd name="connsiteY3" fmla="*/ 693248 h 3509087"/>
              <a:gd name="connsiteX4" fmla="*/ 12197179 w 12197179"/>
              <a:gd name="connsiteY4" fmla="*/ 3308261 h 3509087"/>
              <a:gd name="connsiteX5" fmla="*/ 6603 w 12197179"/>
              <a:gd name="connsiteY5" fmla="*/ 3509087 h 3509087"/>
              <a:gd name="connsiteX6" fmla="*/ 2330 w 12197179"/>
              <a:gd name="connsiteY6" fmla="*/ 549482 h 3509087"/>
              <a:gd name="connsiteX0" fmla="*/ 2330 w 12197179"/>
              <a:gd name="connsiteY0" fmla="*/ 549482 h 3509087"/>
              <a:gd name="connsiteX1" fmla="*/ 3398431 w 12197179"/>
              <a:gd name="connsiteY1" fmla="*/ 3714 h 3509087"/>
              <a:gd name="connsiteX2" fmla="*/ 9359974 w 12197179"/>
              <a:gd name="connsiteY2" fmla="*/ 795797 h 3509087"/>
              <a:gd name="connsiteX3" fmla="*/ 12197179 w 12197179"/>
              <a:gd name="connsiteY3" fmla="*/ 612301 h 3509087"/>
              <a:gd name="connsiteX4" fmla="*/ 12197179 w 12197179"/>
              <a:gd name="connsiteY4" fmla="*/ 3308261 h 3509087"/>
              <a:gd name="connsiteX5" fmla="*/ 6603 w 12197179"/>
              <a:gd name="connsiteY5" fmla="*/ 3509087 h 3509087"/>
              <a:gd name="connsiteX6" fmla="*/ 2330 w 12197179"/>
              <a:gd name="connsiteY6" fmla="*/ 549482 h 3509087"/>
              <a:gd name="connsiteX0" fmla="*/ 2330 w 12197179"/>
              <a:gd name="connsiteY0" fmla="*/ 547571 h 3507176"/>
              <a:gd name="connsiteX1" fmla="*/ 3398431 w 12197179"/>
              <a:gd name="connsiteY1" fmla="*/ 1803 h 3507176"/>
              <a:gd name="connsiteX2" fmla="*/ 8873432 w 12197179"/>
              <a:gd name="connsiteY2" fmla="*/ 712939 h 3507176"/>
              <a:gd name="connsiteX3" fmla="*/ 12197179 w 12197179"/>
              <a:gd name="connsiteY3" fmla="*/ 610390 h 3507176"/>
              <a:gd name="connsiteX4" fmla="*/ 12197179 w 12197179"/>
              <a:gd name="connsiteY4" fmla="*/ 3306350 h 3507176"/>
              <a:gd name="connsiteX5" fmla="*/ 6603 w 12197179"/>
              <a:gd name="connsiteY5" fmla="*/ 3507176 h 3507176"/>
              <a:gd name="connsiteX6" fmla="*/ 2330 w 12197179"/>
              <a:gd name="connsiteY6" fmla="*/ 547571 h 3507176"/>
              <a:gd name="connsiteX0" fmla="*/ 2330 w 12197179"/>
              <a:gd name="connsiteY0" fmla="*/ 547571 h 3507176"/>
              <a:gd name="connsiteX1" fmla="*/ 3398431 w 12197179"/>
              <a:gd name="connsiteY1" fmla="*/ 1803 h 3507176"/>
              <a:gd name="connsiteX2" fmla="*/ 8873432 w 12197179"/>
              <a:gd name="connsiteY2" fmla="*/ 712939 h 3507176"/>
              <a:gd name="connsiteX3" fmla="*/ 12197179 w 12197179"/>
              <a:gd name="connsiteY3" fmla="*/ 610390 h 3507176"/>
              <a:gd name="connsiteX4" fmla="*/ 12197179 w 12197179"/>
              <a:gd name="connsiteY4" fmla="*/ 3306350 h 3507176"/>
              <a:gd name="connsiteX5" fmla="*/ 6603 w 12197179"/>
              <a:gd name="connsiteY5" fmla="*/ 3507176 h 3507176"/>
              <a:gd name="connsiteX6" fmla="*/ 2330 w 12197179"/>
              <a:gd name="connsiteY6" fmla="*/ 547571 h 35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179" h="3507176">
                <a:moveTo>
                  <a:pt x="2330" y="547571"/>
                </a:moveTo>
                <a:cubicBezTo>
                  <a:pt x="706739" y="267566"/>
                  <a:pt x="1919914" y="-25758"/>
                  <a:pt x="3398431" y="1803"/>
                </a:cubicBezTo>
                <a:cubicBezTo>
                  <a:pt x="4876948" y="29364"/>
                  <a:pt x="7406974" y="611508"/>
                  <a:pt x="8873432" y="712939"/>
                </a:cubicBezTo>
                <a:cubicBezTo>
                  <a:pt x="10339890" y="814370"/>
                  <a:pt x="11567639" y="691575"/>
                  <a:pt x="12197179" y="610390"/>
                </a:cubicBezTo>
                <a:lnTo>
                  <a:pt x="12197179" y="3306350"/>
                </a:lnTo>
                <a:cubicBezTo>
                  <a:pt x="6543093" y="2342376"/>
                  <a:pt x="1433750" y="3158222"/>
                  <a:pt x="6603" y="3507176"/>
                </a:cubicBezTo>
                <a:cubicBezTo>
                  <a:pt x="6698" y="2358821"/>
                  <a:pt x="-4792" y="1655676"/>
                  <a:pt x="2330" y="547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EAAE3-EF52-FAE0-2612-22AB19B7B6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071" y="2083444"/>
            <a:ext cx="10002837" cy="2494344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Please remember to complete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survey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0912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58BB-311E-65EB-79F3-A793861B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C13247-290A-E570-D888-E8575266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96" y="1145136"/>
            <a:ext cx="12198172" cy="4721552"/>
          </a:xfrm>
          <a:custGeom>
            <a:avLst/>
            <a:gdLst>
              <a:gd name="connsiteX0" fmla="*/ 3323 w 12198172"/>
              <a:gd name="connsiteY0" fmla="*/ 337559 h 3670419"/>
              <a:gd name="connsiteX1" fmla="*/ 2618336 w 12198172"/>
              <a:gd name="connsiteY1" fmla="*/ 0 h 3670419"/>
              <a:gd name="connsiteX2" fmla="*/ 10309551 w 12198172"/>
              <a:gd name="connsiteY2" fmla="*/ 995585 h 3670419"/>
              <a:gd name="connsiteX3" fmla="*/ 12198172 w 12198172"/>
              <a:gd name="connsiteY3" fmla="*/ 854580 h 3670419"/>
              <a:gd name="connsiteX4" fmla="*/ 12198172 w 12198172"/>
              <a:gd name="connsiteY4" fmla="*/ 3469593 h 3670419"/>
              <a:gd name="connsiteX5" fmla="*/ 7596 w 12198172"/>
              <a:gd name="connsiteY5" fmla="*/ 3670419 h 3670419"/>
              <a:gd name="connsiteX6" fmla="*/ 3323 w 12198172"/>
              <a:gd name="connsiteY6" fmla="*/ 337559 h 3670419"/>
              <a:gd name="connsiteX0" fmla="*/ 3323 w 12198172"/>
              <a:gd name="connsiteY0" fmla="*/ 443399 h 3776259"/>
              <a:gd name="connsiteX1" fmla="*/ 2618336 w 12198172"/>
              <a:gd name="connsiteY1" fmla="*/ 105840 h 3776259"/>
              <a:gd name="connsiteX2" fmla="*/ 10309551 w 12198172"/>
              <a:gd name="connsiteY2" fmla="*/ 1101425 h 3776259"/>
              <a:gd name="connsiteX3" fmla="*/ 12198172 w 12198172"/>
              <a:gd name="connsiteY3" fmla="*/ 960420 h 3776259"/>
              <a:gd name="connsiteX4" fmla="*/ 12198172 w 12198172"/>
              <a:gd name="connsiteY4" fmla="*/ 3575433 h 3776259"/>
              <a:gd name="connsiteX5" fmla="*/ 7596 w 12198172"/>
              <a:gd name="connsiteY5" fmla="*/ 3776259 h 3776259"/>
              <a:gd name="connsiteX6" fmla="*/ 3323 w 12198172"/>
              <a:gd name="connsiteY6" fmla="*/ 443399 h 3776259"/>
              <a:gd name="connsiteX0" fmla="*/ 3323 w 12198172"/>
              <a:gd name="connsiteY0" fmla="*/ 401633 h 3734493"/>
              <a:gd name="connsiteX1" fmla="*/ 2618336 w 12198172"/>
              <a:gd name="connsiteY1" fmla="*/ 64074 h 3734493"/>
              <a:gd name="connsiteX2" fmla="*/ 10309551 w 12198172"/>
              <a:gd name="connsiteY2" fmla="*/ 1059659 h 3734493"/>
              <a:gd name="connsiteX3" fmla="*/ 12198172 w 12198172"/>
              <a:gd name="connsiteY3" fmla="*/ 918654 h 3734493"/>
              <a:gd name="connsiteX4" fmla="*/ 12198172 w 12198172"/>
              <a:gd name="connsiteY4" fmla="*/ 3533667 h 3734493"/>
              <a:gd name="connsiteX5" fmla="*/ 7596 w 12198172"/>
              <a:gd name="connsiteY5" fmla="*/ 3734493 h 3734493"/>
              <a:gd name="connsiteX6" fmla="*/ 3323 w 12198172"/>
              <a:gd name="connsiteY6" fmla="*/ 401633 h 3734493"/>
              <a:gd name="connsiteX0" fmla="*/ 3323 w 12198172"/>
              <a:gd name="connsiteY0" fmla="*/ 337629 h 3670489"/>
              <a:gd name="connsiteX1" fmla="*/ 2618336 w 12198172"/>
              <a:gd name="connsiteY1" fmla="*/ 70 h 3670489"/>
              <a:gd name="connsiteX2" fmla="*/ 10309551 w 12198172"/>
              <a:gd name="connsiteY2" fmla="*/ 995655 h 3670489"/>
              <a:gd name="connsiteX3" fmla="*/ 12198172 w 12198172"/>
              <a:gd name="connsiteY3" fmla="*/ 854650 h 3670489"/>
              <a:gd name="connsiteX4" fmla="*/ 12198172 w 12198172"/>
              <a:gd name="connsiteY4" fmla="*/ 3469663 h 3670489"/>
              <a:gd name="connsiteX5" fmla="*/ 7596 w 12198172"/>
              <a:gd name="connsiteY5" fmla="*/ 3670489 h 3670489"/>
              <a:gd name="connsiteX6" fmla="*/ 3323 w 12198172"/>
              <a:gd name="connsiteY6" fmla="*/ 337629 h 3670489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61617 h 3694477"/>
              <a:gd name="connsiteX1" fmla="*/ 2618336 w 12198172"/>
              <a:gd name="connsiteY1" fmla="*/ 24058 h 3694477"/>
              <a:gd name="connsiteX2" fmla="*/ 9912171 w 12198172"/>
              <a:gd name="connsiteY2" fmla="*/ 1011097 h 3694477"/>
              <a:gd name="connsiteX3" fmla="*/ 12198172 w 12198172"/>
              <a:gd name="connsiteY3" fmla="*/ 878638 h 3694477"/>
              <a:gd name="connsiteX4" fmla="*/ 12198172 w 12198172"/>
              <a:gd name="connsiteY4" fmla="*/ 3493651 h 3694477"/>
              <a:gd name="connsiteX5" fmla="*/ 7596 w 12198172"/>
              <a:gd name="connsiteY5" fmla="*/ 3694477 h 3694477"/>
              <a:gd name="connsiteX6" fmla="*/ 3323 w 12198172"/>
              <a:gd name="connsiteY6" fmla="*/ 361617 h 3694477"/>
              <a:gd name="connsiteX0" fmla="*/ 3323 w 12198172"/>
              <a:gd name="connsiteY0" fmla="*/ 318019 h 3650879"/>
              <a:gd name="connsiteX1" fmla="*/ 3088355 w 12198172"/>
              <a:gd name="connsiteY1" fmla="*/ 27462 h 3650879"/>
              <a:gd name="connsiteX2" fmla="*/ 9912171 w 12198172"/>
              <a:gd name="connsiteY2" fmla="*/ 967499 h 3650879"/>
              <a:gd name="connsiteX3" fmla="*/ 12198172 w 12198172"/>
              <a:gd name="connsiteY3" fmla="*/ 835040 h 3650879"/>
              <a:gd name="connsiteX4" fmla="*/ 12198172 w 12198172"/>
              <a:gd name="connsiteY4" fmla="*/ 3450053 h 3650879"/>
              <a:gd name="connsiteX5" fmla="*/ 7596 w 12198172"/>
              <a:gd name="connsiteY5" fmla="*/ 3650879 h 3650879"/>
              <a:gd name="connsiteX6" fmla="*/ 3323 w 12198172"/>
              <a:gd name="connsiteY6" fmla="*/ 318019 h 3650879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172" h="3668877">
                <a:moveTo>
                  <a:pt x="3323" y="336017"/>
                </a:moveTo>
                <a:cubicBezTo>
                  <a:pt x="788823" y="172935"/>
                  <a:pt x="1631298" y="-79166"/>
                  <a:pt x="3190905" y="24096"/>
                </a:cubicBezTo>
                <a:cubicBezTo>
                  <a:pt x="4750512" y="127358"/>
                  <a:pt x="7577745" y="851614"/>
                  <a:pt x="9360967" y="955587"/>
                </a:cubicBezTo>
                <a:cubicBezTo>
                  <a:pt x="11144189" y="1059560"/>
                  <a:pt x="11568632" y="934223"/>
                  <a:pt x="12198172" y="853038"/>
                </a:cubicBezTo>
                <a:lnTo>
                  <a:pt x="12198172" y="3468051"/>
                </a:lnTo>
                <a:cubicBezTo>
                  <a:pt x="6173388" y="2355674"/>
                  <a:pt x="1434743" y="3319923"/>
                  <a:pt x="7596" y="3668877"/>
                </a:cubicBezTo>
                <a:cubicBezTo>
                  <a:pt x="1899" y="2556499"/>
                  <a:pt x="-3799" y="1444122"/>
                  <a:pt x="3323" y="336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9B25A-92B7-1A1A-D468-8070013AF6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9163" y="-1006475"/>
            <a:ext cx="10002837" cy="1006475"/>
          </a:xfrm>
        </p:spPr>
        <p:txBody>
          <a:bodyPr vert="horz" lIns="274320" tIns="45720" rIns="274320" bIns="45720" rtlCol="0" anchor="b">
            <a:normAutofit fontScale="90000"/>
          </a:bodyPr>
          <a:lstStyle/>
          <a:p>
            <a:r>
              <a:rPr lang="en-US" dirty="0"/>
              <a:t>Closing slide with Innovations in Testing logo</a:t>
            </a:r>
          </a:p>
        </p:txBody>
      </p:sp>
      <p:grpSp>
        <p:nvGrpSpPr>
          <p:cNvPr id="8" name="Group 7" descr="Innovations in Testing Logo">
            <a:extLst>
              <a:ext uri="{FF2B5EF4-FFF2-40B4-BE49-F238E27FC236}">
                <a16:creationId xmlns:a16="http://schemas.microsoft.com/office/drawing/2014/main" id="{5B024A5B-BF7D-0C93-2CBC-EAFCAB740BDA}"/>
              </a:ext>
            </a:extLst>
          </p:cNvPr>
          <p:cNvGrpSpPr>
            <a:grpSpLocks noChangeAspect="1"/>
          </p:cNvGrpSpPr>
          <p:nvPr/>
        </p:nvGrpSpPr>
        <p:grpSpPr>
          <a:xfrm>
            <a:off x="2519725" y="2972406"/>
            <a:ext cx="7446121" cy="1371600"/>
            <a:chOff x="1903169" y="2643186"/>
            <a:chExt cx="8744865" cy="1610833"/>
          </a:xfrm>
        </p:grpSpPr>
        <p:pic>
          <p:nvPicPr>
            <p:cNvPr id="3" name="Graphic 2" descr="ATP Global logo">
              <a:extLst>
                <a:ext uri="{FF2B5EF4-FFF2-40B4-BE49-F238E27FC236}">
                  <a16:creationId xmlns:a16="http://schemas.microsoft.com/office/drawing/2014/main" id="{1ED214B6-0FC7-3878-1AEB-73F1788DF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3169" y="2876549"/>
              <a:ext cx="2838450" cy="1104900"/>
            </a:xfrm>
            <a:prstGeom prst="rect">
              <a:avLst/>
            </a:prstGeom>
          </p:spPr>
        </p:pic>
        <p:pic>
          <p:nvPicPr>
            <p:cNvPr id="4" name="Graphic 3" descr="Innovations in Testing 2026 logo">
              <a:extLst>
                <a:ext uri="{FF2B5EF4-FFF2-40B4-BE49-F238E27FC236}">
                  <a16:creationId xmlns:a16="http://schemas.microsoft.com/office/drawing/2014/main" id="{3E741418-FAB2-6E1E-CAEA-9F5C68E22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5584" y="2643186"/>
              <a:ext cx="4362450" cy="157162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EBBC75-6579-6789-AD3D-A7CCA9E1E2CF}"/>
                </a:ext>
              </a:extLst>
            </p:cNvPr>
            <p:cNvCxnSpPr/>
            <p:nvPr/>
          </p:nvCxnSpPr>
          <p:spPr>
            <a:xfrm>
              <a:off x="5486400" y="2643186"/>
              <a:ext cx="0" cy="16108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P2026">
      <a:dk1>
        <a:srgbClr val="A2268C"/>
      </a:dk1>
      <a:lt1>
        <a:sysClr val="window" lastClr="FFFFFF"/>
      </a:lt1>
      <a:dk2>
        <a:srgbClr val="4E0077"/>
      </a:dk2>
      <a:lt2>
        <a:srgbClr val="FFFFFF"/>
      </a:lt2>
      <a:accent1>
        <a:srgbClr val="25224C"/>
      </a:accent1>
      <a:accent2>
        <a:srgbClr val="005E22"/>
      </a:accent2>
      <a:accent3>
        <a:srgbClr val="937A00"/>
      </a:accent3>
      <a:accent4>
        <a:srgbClr val="25224C"/>
      </a:accent4>
      <a:accent5>
        <a:srgbClr val="4E0077"/>
      </a:accent5>
      <a:accent6>
        <a:srgbClr val="A2268C"/>
      </a:accent6>
      <a:hlink>
        <a:srgbClr val="A2268C"/>
      </a:hlink>
      <a:folHlink>
        <a:srgbClr val="25224C"/>
      </a:folHlink>
    </a:clrScheme>
    <a:fontScheme name="ATP2026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9431</TotalTime>
  <Words>679</Words>
  <Application>Microsoft Office PowerPoint</Application>
  <PresentationFormat>Widescreen</PresentationFormat>
  <Paragraphs>138</Paragraphs>
  <Slides>100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1_Office Theme</vt:lpstr>
      <vt:lpstr>Tips for an Effective Presentation</vt:lpstr>
      <vt:lpstr>How Ignite Sessions Work</vt:lpstr>
      <vt:lpstr>PowerPoint Presentation</vt:lpstr>
      <vt:lpstr>Speakers</vt:lpstr>
      <vt:lpstr>Instructions</vt:lpstr>
      <vt:lpstr>PRESENTER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PRESENTER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PRESENTER 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PRESENTER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PRESENTER 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remember to complete the survey for this session</vt:lpstr>
      <vt:lpstr>Closing slide with Innovations in Testing logo</vt:lpstr>
      <vt:lpstr>Closing Slide with Innovations in Testing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Chuck Phillips</dc:creator>
  <cp:lastModifiedBy>Liberty Munson</cp:lastModifiedBy>
  <cp:revision>60</cp:revision>
  <dcterms:created xsi:type="dcterms:W3CDTF">2025-09-25T13:06:18Z</dcterms:created>
  <dcterms:modified xsi:type="dcterms:W3CDTF">2025-10-30T18:40:19Z</dcterms:modified>
</cp:coreProperties>
</file>