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9" r:id="rId1"/>
  </p:sldMasterIdLst>
  <p:notesMasterIdLst>
    <p:notesMasterId r:id="rId26"/>
  </p:notesMasterIdLst>
  <p:sldIdLst>
    <p:sldId id="291" r:id="rId2"/>
    <p:sldId id="267" r:id="rId3"/>
    <p:sldId id="278" r:id="rId4"/>
    <p:sldId id="279" r:id="rId5"/>
    <p:sldId id="280" r:id="rId6"/>
    <p:sldId id="281" r:id="rId7"/>
    <p:sldId id="290" r:id="rId8"/>
    <p:sldId id="293" r:id="rId9"/>
    <p:sldId id="272" r:id="rId10"/>
    <p:sldId id="273" r:id="rId11"/>
    <p:sldId id="289" r:id="rId12"/>
    <p:sldId id="294" r:id="rId13"/>
    <p:sldId id="295" r:id="rId14"/>
    <p:sldId id="296" r:id="rId15"/>
    <p:sldId id="292" r:id="rId16"/>
    <p:sldId id="282" r:id="rId17"/>
    <p:sldId id="283" r:id="rId18"/>
    <p:sldId id="284" r:id="rId19"/>
    <p:sldId id="285" r:id="rId20"/>
    <p:sldId id="286" r:id="rId21"/>
    <p:sldId id="287" r:id="rId22"/>
    <p:sldId id="257" r:id="rId23"/>
    <p:sldId id="297" r:id="rId24"/>
    <p:sldId id="288" r:id="rId25"/>
  </p:sldIdLst>
  <p:sldSz cx="12192000" cy="6858000"/>
  <p:notesSz cx="6858000" cy="9144000"/>
  <p:embeddedFontLst>
    <p:embeddedFont>
      <p:font typeface="Lobster" panose="00000500000000000000" pitchFamily="2" charset="0"/>
      <p:regular r:id="rId27"/>
    </p:embeddedFont>
    <p:embeddedFont>
      <p:font typeface="Montserrat" pitchFamily="2" charset="0"/>
      <p:regular r:id="rId28"/>
      <p:bold r:id="rId29"/>
      <p:italic r:id="rId30"/>
      <p:boldItalic r:id="rId31"/>
    </p:embeddedFont>
    <p:embeddedFont>
      <p:font typeface="Montserrat ExtraBold" pitchFamily="2" charset="0"/>
      <p:bold r:id="rId32"/>
      <p:boldItalic r:id="rId33"/>
    </p:embeddedFont>
    <p:embeddedFont>
      <p:font typeface="Wingdings 2" panose="05020102010507070707" pitchFamily="18" charset="2"/>
      <p:regular r:id="rId3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" id="{1D828323-A342-4826-B63D-15BF64429FCC}">
          <p14:sldIdLst>
            <p14:sldId id="291"/>
            <p14:sldId id="267"/>
          </p14:sldIdLst>
        </p14:section>
        <p14:section name="Speakers" id="{B5738343-4C58-402E-855D-4071464B26A9}">
          <p14:sldIdLst>
            <p14:sldId id="278"/>
            <p14:sldId id="279"/>
            <p14:sldId id="280"/>
            <p14:sldId id="281"/>
            <p14:sldId id="290"/>
          </p14:sldIdLst>
        </p14:section>
        <p14:section name="Content" id="{FC91A5D6-6983-4009-AE11-B819DF07FFEC}">
          <p14:sldIdLst>
            <p14:sldId id="293"/>
            <p14:sldId id="272"/>
            <p14:sldId id="273"/>
            <p14:sldId id="289"/>
            <p14:sldId id="294"/>
            <p14:sldId id="295"/>
            <p14:sldId id="296"/>
          </p14:sldIdLst>
        </p14:section>
        <p14:section name="Highlights" id="{01161A25-0992-4125-A827-089EC0557867}">
          <p14:sldIdLst>
            <p14:sldId id="292"/>
            <p14:sldId id="282"/>
            <p14:sldId id="283"/>
            <p14:sldId id="284"/>
            <p14:sldId id="285"/>
            <p14:sldId id="286"/>
            <p14:sldId id="287"/>
          </p14:sldIdLst>
        </p14:section>
        <p14:section name="Closing" id="{4891F5E4-8710-4FC0-9336-20EA7896EA0E}">
          <p14:sldIdLst>
            <p14:sldId id="257"/>
            <p14:sldId id="297"/>
            <p14:sldId id="28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B7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4660"/>
  </p:normalViewPr>
  <p:slideViewPr>
    <p:cSldViewPr snapToGrid="0">
      <p:cViewPr varScale="1">
        <p:scale>
          <a:sx n="144" d="100"/>
          <a:sy n="144" d="100"/>
        </p:scale>
        <p:origin x="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57838-97E4-4C53-9E4E-C6B70F6E3685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DE717-5AB5-4DB0-BB20-60FE21C33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81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5.sv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urple flag with a black background&#10;&#10;AI-generated content may be incorrect.">
            <a:extLst>
              <a:ext uri="{FF2B5EF4-FFF2-40B4-BE49-F238E27FC236}">
                <a16:creationId xmlns:a16="http://schemas.microsoft.com/office/drawing/2014/main" id="{8D71F369-A67B-7D6B-E5C7-3F26C0CC33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721" b="20233"/>
          <a:stretch>
            <a:fillRect/>
          </a:stretch>
        </p:blipFill>
        <p:spPr>
          <a:xfrm>
            <a:off x="0" y="953780"/>
            <a:ext cx="12192000" cy="3843671"/>
          </a:xfrm>
          <a:prstGeom prst="rect">
            <a:avLst/>
          </a:prstGeom>
        </p:spPr>
      </p:pic>
      <p:pic>
        <p:nvPicPr>
          <p:cNvPr id="13" name="Graphic 12" descr="Celebrating People, Progress, and Possibilities">
            <a:extLst>
              <a:ext uri="{FF2B5EF4-FFF2-40B4-BE49-F238E27FC236}">
                <a16:creationId xmlns:a16="http://schemas.microsoft.com/office/drawing/2014/main" id="{88A138D4-18ED-8534-8C5F-5E1B574446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28589" y="2324673"/>
            <a:ext cx="5768385" cy="13716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5031177-2E5E-D560-FD63-C9C87B2DBD6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512782" y="644292"/>
            <a:ext cx="3971276" cy="731520"/>
            <a:chOff x="1903169" y="2643186"/>
            <a:chExt cx="8744865" cy="1610833"/>
          </a:xfrm>
        </p:grpSpPr>
        <p:pic>
          <p:nvPicPr>
            <p:cNvPr id="9" name="Graphic 8" descr="ATP Global logo">
              <a:extLst>
                <a:ext uri="{FF2B5EF4-FFF2-40B4-BE49-F238E27FC236}">
                  <a16:creationId xmlns:a16="http://schemas.microsoft.com/office/drawing/2014/main" id="{B5C5932B-8AA6-EC9B-5289-BAC458183A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903169" y="2876549"/>
              <a:ext cx="2838450" cy="1104900"/>
            </a:xfrm>
            <a:prstGeom prst="rect">
              <a:avLst/>
            </a:prstGeom>
          </p:spPr>
        </p:pic>
        <p:pic>
          <p:nvPicPr>
            <p:cNvPr id="10" name="Graphic 9" descr="Innovations in Testing 2026 logo">
              <a:extLst>
                <a:ext uri="{FF2B5EF4-FFF2-40B4-BE49-F238E27FC236}">
                  <a16:creationId xmlns:a16="http://schemas.microsoft.com/office/drawing/2014/main" id="{C3E499D0-9E14-5FE1-5D05-E4B70C877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285584" y="2643186"/>
              <a:ext cx="4362450" cy="1571625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06B9115-54A9-39ED-71FC-EAE741E8FA94}"/>
                </a:ext>
              </a:extLst>
            </p:cNvPr>
            <p:cNvCxnSpPr/>
            <p:nvPr/>
          </p:nvCxnSpPr>
          <p:spPr>
            <a:xfrm>
              <a:off x="5486400" y="2643186"/>
              <a:ext cx="0" cy="1610833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5120" y="4426995"/>
            <a:ext cx="11182265" cy="1320806"/>
          </a:xfrm>
          <a:noFill/>
        </p:spPr>
        <p:txBody>
          <a:bodyPr lIns="0" tIns="0" rIns="0" bIns="0" anchor="b">
            <a:normAutofit/>
          </a:bodyPr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120" y="5747801"/>
            <a:ext cx="11182265" cy="653747"/>
          </a:xfrm>
          <a:noFill/>
        </p:spPr>
        <p:txBody>
          <a:bodyPr lIns="0" tIns="0" rIns="0" bIns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 descr="A colorful mask ">
            <a:extLst>
              <a:ext uri="{FF2B5EF4-FFF2-40B4-BE49-F238E27FC236}">
                <a16:creationId xmlns:a16="http://schemas.microsoft.com/office/drawing/2014/main" id="{6AB114A7-D05D-3DD2-D2FC-055A89CEFB1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288" t="1045" r="877" b="1991"/>
          <a:stretch>
            <a:fillRect/>
          </a:stretch>
        </p:blipFill>
        <p:spPr>
          <a:xfrm>
            <a:off x="0" y="4919"/>
            <a:ext cx="4086620" cy="517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71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Secondary Design with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4A12D0C-5AE8-7FB9-B0C0-F9240E5F3024}"/>
              </a:ext>
            </a:extLst>
          </p:cNvPr>
          <p:cNvSpPr/>
          <p:nvPr userDrawn="1"/>
        </p:nvSpPr>
        <p:spPr>
          <a:xfrm>
            <a:off x="225578" y="1005840"/>
            <a:ext cx="5760720" cy="5623559"/>
          </a:xfrm>
          <a:prstGeom prst="roundRect">
            <a:avLst>
              <a:gd name="adj" fmla="val 24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058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1C59B3-F650-D2EB-CAC4-D83069CE4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579" y="1005840"/>
            <a:ext cx="5760719" cy="5623560"/>
          </a:xfrm>
        </p:spPr>
        <p:txBody>
          <a:bodyPr lIns="274320" tIns="274320" rIns="274320"/>
          <a:lstStyle>
            <a:lvl1pPr marL="344488" indent="-344488"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  <a:defRPr b="1"/>
            </a:lvl1pPr>
            <a:lvl2pPr marL="800100" indent="-396875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"/>
              <a:defRPr/>
            </a:lvl2pPr>
            <a:lvl3pPr marL="1087438" indent="-2286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800"/>
            </a:lvl3pPr>
            <a:lvl4pPr marL="1373188" indent="-228600"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Char char=""/>
              <a:defRPr sz="1600"/>
            </a:lvl4pPr>
            <a:lvl5pPr marL="344488" indent="0">
              <a:spcBef>
                <a:spcPts val="600"/>
              </a:spcBef>
              <a:spcAft>
                <a:spcPts val="600"/>
              </a:spcAft>
              <a:buNone/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B49E0E8-4C8C-62D4-3605-D37DB28459FA}"/>
              </a:ext>
            </a:extLst>
          </p:cNvPr>
          <p:cNvSpPr/>
          <p:nvPr userDrawn="1"/>
        </p:nvSpPr>
        <p:spPr>
          <a:xfrm>
            <a:off x="6205701" y="1005840"/>
            <a:ext cx="5760720" cy="5623559"/>
          </a:xfrm>
          <a:prstGeom prst="roundRect">
            <a:avLst>
              <a:gd name="adj" fmla="val 24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0F2EC93-9047-8249-5160-2E49C2AAF66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05702" y="1005840"/>
            <a:ext cx="5760719" cy="5623560"/>
          </a:xfrm>
        </p:spPr>
        <p:txBody>
          <a:bodyPr lIns="274320" tIns="274320" rIns="274320"/>
          <a:lstStyle>
            <a:lvl1pPr marL="344488" indent="-344488"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  <a:defRPr b="1"/>
            </a:lvl1pPr>
            <a:lvl2pPr marL="800100" indent="-396875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"/>
              <a:defRPr/>
            </a:lvl2pPr>
            <a:lvl3pPr marL="1087438" indent="-2286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800"/>
            </a:lvl3pPr>
            <a:lvl4pPr marL="1373188" indent="-228600"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Char char=""/>
              <a:defRPr sz="1600"/>
            </a:lvl4pPr>
            <a:lvl5pPr marL="344488" indent="0">
              <a:spcBef>
                <a:spcPts val="600"/>
              </a:spcBef>
              <a:spcAft>
                <a:spcPts val="600"/>
              </a:spcAft>
              <a:buNone/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A colorful mask on a black background&#10;&#10;AI-generated content may be incorrect.">
            <a:extLst>
              <a:ext uri="{FF2B5EF4-FFF2-40B4-BE49-F238E27FC236}">
                <a16:creationId xmlns:a16="http://schemas.microsoft.com/office/drawing/2014/main" id="{A1A76A27-C650-0CE4-9696-D834702976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66" t="14009" r="2523" b="4290"/>
          <a:stretch>
            <a:fillRect/>
          </a:stretch>
        </p:blipFill>
        <p:spPr>
          <a:xfrm>
            <a:off x="0" y="0"/>
            <a:ext cx="1132748" cy="927652"/>
          </a:xfrm>
          <a:prstGeom prst="rect">
            <a:avLst/>
          </a:prstGeom>
        </p:spPr>
      </p:pic>
      <p:pic>
        <p:nvPicPr>
          <p:cNvPr id="9" name="Picture 8" descr="A colorful mardi gras mask&#10;&#10;AI-generated content may be incorrect.">
            <a:extLst>
              <a:ext uri="{FF2B5EF4-FFF2-40B4-BE49-F238E27FC236}">
                <a16:creationId xmlns:a16="http://schemas.microsoft.com/office/drawing/2014/main" id="{7E4810CF-4275-C4D0-0263-6C1858EEE32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75" t="-3527" r="20200" b="-3527"/>
          <a:stretch>
            <a:fillRect/>
          </a:stretch>
        </p:blipFill>
        <p:spPr>
          <a:xfrm>
            <a:off x="11211338" y="0"/>
            <a:ext cx="974789" cy="1005839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3360FD-F432-51EE-8205-44CE350083E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9BB9BD4-A28B-4C6E-9E65-0D6440410C78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BDB4B5-C852-5C09-D6A7-7021727D125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6997213-42B7-397B-CCC5-516DE7617C2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448800" y="6664155"/>
            <a:ext cx="2743200" cy="182880"/>
          </a:xfrm>
        </p:spPr>
        <p:txBody>
          <a:bodyPr/>
          <a:lstStyle/>
          <a:p>
            <a:fld id="{41C9266A-3E24-44B9-90F5-C031A0D9C0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7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Secondary Design with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4A12D0C-5AE8-7FB9-B0C0-F9240E5F3024}"/>
              </a:ext>
            </a:extLst>
          </p:cNvPr>
          <p:cNvSpPr/>
          <p:nvPr userDrawn="1"/>
        </p:nvSpPr>
        <p:spPr>
          <a:xfrm>
            <a:off x="225578" y="1005840"/>
            <a:ext cx="3749040" cy="5623559"/>
          </a:xfrm>
          <a:prstGeom prst="roundRect">
            <a:avLst>
              <a:gd name="adj" fmla="val 24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058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1C59B3-F650-D2EB-CAC4-D83069CE4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579" y="1005840"/>
            <a:ext cx="3749040" cy="5623560"/>
          </a:xfrm>
        </p:spPr>
        <p:txBody>
          <a:bodyPr lIns="274320" tIns="274320" rIns="274320">
            <a:normAutofit/>
          </a:bodyPr>
          <a:lstStyle>
            <a:lvl1pPr marL="344488" indent="-344488"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  <a:defRPr sz="2000" b="1"/>
            </a:lvl1pPr>
            <a:lvl2pPr marL="800100" indent="-396875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"/>
              <a:defRPr sz="1800"/>
            </a:lvl2pPr>
            <a:lvl3pPr marL="1087438" indent="-2286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400"/>
            </a:lvl3pPr>
            <a:lvl4pPr marL="1373188" indent="-228600"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Char char=""/>
              <a:defRPr sz="1200"/>
            </a:lvl4pPr>
            <a:lvl5pPr marL="344488" indent="0">
              <a:spcBef>
                <a:spcPts val="600"/>
              </a:spcBef>
              <a:spcAft>
                <a:spcPts val="600"/>
              </a:spcAft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B1AE75A-A2D2-9E53-6493-B7F633883770}"/>
              </a:ext>
            </a:extLst>
          </p:cNvPr>
          <p:cNvSpPr/>
          <p:nvPr userDrawn="1"/>
        </p:nvSpPr>
        <p:spPr>
          <a:xfrm>
            <a:off x="4221479" y="1005839"/>
            <a:ext cx="3749040" cy="5623559"/>
          </a:xfrm>
          <a:prstGeom prst="roundRect">
            <a:avLst>
              <a:gd name="adj" fmla="val 24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783199-08C4-3CE5-BB5F-01C454E6A09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221480" y="1005839"/>
            <a:ext cx="3749040" cy="5623560"/>
          </a:xfrm>
        </p:spPr>
        <p:txBody>
          <a:bodyPr lIns="274320" tIns="274320" rIns="274320">
            <a:normAutofit/>
          </a:bodyPr>
          <a:lstStyle>
            <a:lvl1pPr marL="344488" indent="-344488"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  <a:defRPr sz="2000" b="1"/>
            </a:lvl1pPr>
            <a:lvl2pPr marL="800100" indent="-396875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"/>
              <a:defRPr sz="1800"/>
            </a:lvl2pPr>
            <a:lvl3pPr marL="1087438" indent="-2286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400"/>
            </a:lvl3pPr>
            <a:lvl4pPr marL="1373188" indent="-228600"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Char char=""/>
              <a:defRPr sz="1200"/>
            </a:lvl4pPr>
            <a:lvl5pPr marL="344488" indent="0">
              <a:spcBef>
                <a:spcPts val="600"/>
              </a:spcBef>
              <a:spcAft>
                <a:spcPts val="600"/>
              </a:spcAft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86D6088-7695-60AD-6395-3F588629ACBE}"/>
              </a:ext>
            </a:extLst>
          </p:cNvPr>
          <p:cNvSpPr/>
          <p:nvPr userDrawn="1"/>
        </p:nvSpPr>
        <p:spPr>
          <a:xfrm>
            <a:off x="8206737" y="1005839"/>
            <a:ext cx="3749040" cy="5623559"/>
          </a:xfrm>
          <a:prstGeom prst="roundRect">
            <a:avLst>
              <a:gd name="adj" fmla="val 24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C7E4F90-158D-226B-8A0A-0958A8AEF0B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206738" y="1005839"/>
            <a:ext cx="3749040" cy="5623560"/>
          </a:xfrm>
        </p:spPr>
        <p:txBody>
          <a:bodyPr lIns="274320" tIns="274320" rIns="274320">
            <a:normAutofit/>
          </a:bodyPr>
          <a:lstStyle>
            <a:lvl1pPr marL="344488" indent="-344488"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  <a:defRPr sz="2000" b="1"/>
            </a:lvl1pPr>
            <a:lvl2pPr marL="800100" indent="-396875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"/>
              <a:defRPr sz="1800"/>
            </a:lvl2pPr>
            <a:lvl3pPr marL="1087438" indent="-2286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400"/>
            </a:lvl3pPr>
            <a:lvl4pPr marL="1373188" indent="-228600"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Char char=""/>
              <a:defRPr sz="1200"/>
            </a:lvl4pPr>
            <a:lvl5pPr marL="344488" indent="0">
              <a:spcBef>
                <a:spcPts val="600"/>
              </a:spcBef>
              <a:spcAft>
                <a:spcPts val="600"/>
              </a:spcAft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 descr="A colorful mask on a black background&#10;&#10;AI-generated content may be incorrect.">
            <a:extLst>
              <a:ext uri="{FF2B5EF4-FFF2-40B4-BE49-F238E27FC236}">
                <a16:creationId xmlns:a16="http://schemas.microsoft.com/office/drawing/2014/main" id="{BD36F9DC-0090-7D6D-D7C2-D53C83261F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66" t="14009" r="2523" b="4290"/>
          <a:stretch>
            <a:fillRect/>
          </a:stretch>
        </p:blipFill>
        <p:spPr>
          <a:xfrm>
            <a:off x="0" y="0"/>
            <a:ext cx="1132748" cy="927652"/>
          </a:xfrm>
          <a:prstGeom prst="rect">
            <a:avLst/>
          </a:prstGeom>
        </p:spPr>
      </p:pic>
      <p:pic>
        <p:nvPicPr>
          <p:cNvPr id="14" name="Picture 13" descr="A colorful mardi gras mask&#10;&#10;AI-generated content may be incorrect.">
            <a:extLst>
              <a:ext uri="{FF2B5EF4-FFF2-40B4-BE49-F238E27FC236}">
                <a16:creationId xmlns:a16="http://schemas.microsoft.com/office/drawing/2014/main" id="{E5F673E2-34F6-7199-E2DB-931C94A03D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75" t="-3527" r="20200" b="-3527"/>
          <a:stretch>
            <a:fillRect/>
          </a:stretch>
        </p:blipFill>
        <p:spPr>
          <a:xfrm>
            <a:off x="11211338" y="0"/>
            <a:ext cx="974789" cy="1005839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2AC7FF-83E2-F1FF-1F40-DA35E3AC059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9BB9BD4-A28B-4C6E-9E65-0D6440410C78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B1D15C-1F6A-0DAC-0F82-686F6B15A9F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1ACC52-FF6F-12D1-DB67-466E4DC8959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442927" y="6675120"/>
            <a:ext cx="2743200" cy="182880"/>
          </a:xfrm>
        </p:spPr>
        <p:txBody>
          <a:bodyPr/>
          <a:lstStyle/>
          <a:p>
            <a:fld id="{41C9266A-3E24-44B9-90F5-C031A0D9C0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54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ximum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4A12D0C-5AE8-7FB9-B0C0-F9240E5F3024}"/>
              </a:ext>
            </a:extLst>
          </p:cNvPr>
          <p:cNvSpPr/>
          <p:nvPr userDrawn="1"/>
        </p:nvSpPr>
        <p:spPr>
          <a:xfrm>
            <a:off x="225579" y="228600"/>
            <a:ext cx="11744079" cy="6400799"/>
          </a:xfrm>
          <a:prstGeom prst="roundRect">
            <a:avLst>
              <a:gd name="adj" fmla="val 24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1C59B3-F650-D2EB-CAC4-D83069CE4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579" y="228600"/>
            <a:ext cx="11734970" cy="6400800"/>
          </a:xfrm>
        </p:spPr>
        <p:txBody>
          <a:bodyPr lIns="274320" tIns="274320" rIns="274320"/>
          <a:lstStyle>
            <a:lvl1pPr marL="344488" indent="-344488"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  <a:defRPr b="1"/>
            </a:lvl1pPr>
            <a:lvl2pPr marL="800100" indent="-396875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"/>
              <a:defRPr/>
            </a:lvl2pPr>
            <a:lvl3pPr marL="1087438" indent="-2286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800"/>
            </a:lvl3pPr>
            <a:lvl4pPr marL="1373188" indent="-228600"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Char char=""/>
              <a:defRPr sz="1600"/>
            </a:lvl4pPr>
            <a:lvl5pPr marL="344488" indent="0">
              <a:spcBef>
                <a:spcPts val="600"/>
              </a:spcBef>
              <a:spcAft>
                <a:spcPts val="600"/>
              </a:spcAft>
              <a:buNone/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7C67E7-93E9-0CC7-9CBF-33492F39A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B9BD4-A28B-4C6E-9E65-0D6440410C78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41F3D0-7580-5E81-B354-3A59C5603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F3DD3E-17C3-F724-AF8E-B570003AB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675152"/>
            <a:ext cx="2743200" cy="182880"/>
          </a:xfrm>
        </p:spPr>
        <p:txBody>
          <a:bodyPr/>
          <a:lstStyle/>
          <a:p>
            <a:fld id="{41C9266A-3E24-44B9-90F5-C031A0D9C0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9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Purpl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C3A43E-8342-6243-0687-7ED76A27C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B9BD4-A28B-4C6E-9E65-0D6440410C78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F42CA4-AEAD-CF8F-BB0C-38E835642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1D74F8-5BF2-F835-5669-56DFC83BB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675120"/>
            <a:ext cx="2743200" cy="182880"/>
          </a:xfrm>
        </p:spPr>
        <p:txBody>
          <a:bodyPr/>
          <a:lstStyle/>
          <a:p>
            <a:fld id="{41C9266A-3E24-44B9-90F5-C031A0D9C0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60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FB2D2FC-D2CA-5C6E-D633-35C1BDE56F67}"/>
              </a:ext>
            </a:extLst>
          </p:cNvPr>
          <p:cNvSpPr/>
          <p:nvPr userDrawn="1"/>
        </p:nvSpPr>
        <p:spPr>
          <a:xfrm>
            <a:off x="1503859" y="1732124"/>
            <a:ext cx="9184282" cy="4487666"/>
          </a:xfrm>
          <a:prstGeom prst="roundRect">
            <a:avLst>
              <a:gd name="adj" fmla="val 65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A0D3CD3-6BFB-D485-65C4-7253E9EE97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03392" y="1923855"/>
            <a:ext cx="4114800" cy="4114800"/>
          </a:xfrm>
          <a:prstGeom prst="roundRect">
            <a:avLst>
              <a:gd name="adj" fmla="val 3234"/>
            </a:avLst>
          </a:prstGeom>
          <a:solidFill>
            <a:schemeClr val="tx1"/>
          </a:solidFill>
        </p:spPr>
        <p:txBody>
          <a:bodyPr/>
          <a:lstStyle/>
          <a:p>
            <a:endParaRPr lang="en-US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7363562-4E20-A85B-C67D-9497EE85646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44131" y="1923855"/>
            <a:ext cx="4114800" cy="4114800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 b="1">
                <a:solidFill>
                  <a:schemeClr val="accent1"/>
                </a:solidFill>
              </a:defRPr>
            </a:lvl1pPr>
            <a:lvl2pPr marL="627063" indent="-4000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¢"/>
              <a:defRPr>
                <a:solidFill>
                  <a:schemeClr val="accent1"/>
                </a:solidFill>
              </a:defRPr>
            </a:lvl2pPr>
            <a:lvl3pPr marL="1087438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Char char=""/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F8B882-C0BD-832C-DDFF-49B756E6704D}"/>
              </a:ext>
            </a:extLst>
          </p:cNvPr>
          <p:cNvSpPr txBox="1"/>
          <p:nvPr userDrawn="1"/>
        </p:nvSpPr>
        <p:spPr>
          <a:xfrm>
            <a:off x="753364" y="457932"/>
            <a:ext cx="106579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F4EF8-F42A-0B7E-A78B-62AD5F608DB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9BB9BD4-A28B-4C6E-9E65-0D6440410C78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91A15-B3B1-2462-393D-6DE5FB2621B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D03F9-76C7-E6DF-4032-D48D2C69817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448800" y="6662985"/>
            <a:ext cx="2743200" cy="182880"/>
          </a:xfrm>
        </p:spPr>
        <p:txBody>
          <a:bodyPr/>
          <a:lstStyle/>
          <a:p>
            <a:fld id="{41C9266A-3E24-44B9-90F5-C031A0D9C0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84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1 with Purpl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urple fabric with white dots&#10;&#10;AI-generated content may be incorrect.">
            <a:extLst>
              <a:ext uri="{FF2B5EF4-FFF2-40B4-BE49-F238E27FC236}">
                <a16:creationId xmlns:a16="http://schemas.microsoft.com/office/drawing/2014/main" id="{26D1E1E7-045E-4C51-FDBE-4951E61CA8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6858000"/>
          </a:xfrm>
        </p:spPr>
        <p:txBody>
          <a:bodyPr lIns="457200" rIns="457200" anchor="ctr"/>
          <a:lstStyle>
            <a:lvl1pPr algn="ctr">
              <a:lnSpc>
                <a:spcPct val="100000"/>
              </a:lnSpc>
              <a:defRPr sz="6000">
                <a:solidFill>
                  <a:schemeClr val="bg1"/>
                </a:solidFill>
                <a:latin typeface="Lobster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C55C6-C90F-176B-D5F4-0FFCEFB6D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B9BD4-A28B-4C6E-9E65-0D6440410C78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F8250F-72FC-05F6-1FA7-16A5465D3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5D6E4D-05E1-0F57-0DA8-5A08C066D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799" y="6675121"/>
            <a:ext cx="2743200" cy="182880"/>
          </a:xfrm>
        </p:spPr>
        <p:txBody>
          <a:bodyPr/>
          <a:lstStyle/>
          <a:p>
            <a:fld id="{41C9266A-3E24-44B9-90F5-C031A0D9C0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25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1 with Gree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D1E1E7-045E-4C51-FDBE-4951E61CA8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6858000"/>
          </a:xfrm>
        </p:spPr>
        <p:txBody>
          <a:bodyPr lIns="457200" rIns="457200" anchor="ctr"/>
          <a:lstStyle>
            <a:lvl1pPr algn="ctr">
              <a:lnSpc>
                <a:spcPct val="100000"/>
              </a:lnSpc>
              <a:defRPr sz="6000">
                <a:solidFill>
                  <a:schemeClr val="bg1"/>
                </a:solidFill>
                <a:latin typeface="Lobster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06FEF6-53D5-EED7-74FB-B9E57F3B1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B9BD4-A28B-4C6E-9E65-0D6440410C78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922BD8-C0B5-57D2-F419-28CF53F8F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AF62F-9113-56BB-213A-6568EE159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799" y="6675121"/>
            <a:ext cx="2743200" cy="182880"/>
          </a:xfrm>
        </p:spPr>
        <p:txBody>
          <a:bodyPr/>
          <a:lstStyle/>
          <a:p>
            <a:fld id="{41C9266A-3E24-44B9-90F5-C031A0D9C0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59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1 with Gol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D1E1E7-045E-4C51-FDBE-4951E61CA8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6858000"/>
          </a:xfrm>
        </p:spPr>
        <p:txBody>
          <a:bodyPr lIns="457200" rIns="457200" anchor="ctr"/>
          <a:lstStyle>
            <a:lvl1pPr algn="ctr">
              <a:lnSpc>
                <a:spcPct val="100000"/>
              </a:lnSpc>
              <a:defRPr sz="6000">
                <a:solidFill>
                  <a:schemeClr val="bg1"/>
                </a:solidFill>
                <a:latin typeface="Lobster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438E93-D53B-78BD-B195-1A7119DDE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B9BD4-A28B-4C6E-9E65-0D6440410C78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0C105C-B999-41C5-2534-0C98E5E4D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200E28-B054-0E51-B23D-88FD05F57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799" y="6675121"/>
            <a:ext cx="2743200" cy="182880"/>
          </a:xfrm>
        </p:spPr>
        <p:txBody>
          <a:bodyPr/>
          <a:lstStyle/>
          <a:p>
            <a:fld id="{41C9266A-3E24-44B9-90F5-C031A0D9C0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60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2 with Purple Ban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D1E1E7-045E-4C51-FDBE-4951E61CA8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6858000"/>
          </a:xfrm>
        </p:spPr>
        <p:txBody>
          <a:bodyPr lIns="457200" rIns="457200" anchor="ctr"/>
          <a:lstStyle>
            <a:lvl1pPr algn="ctr">
              <a:lnSpc>
                <a:spcPct val="100000"/>
              </a:lnSpc>
              <a:defRPr sz="6000">
                <a:solidFill>
                  <a:schemeClr val="bg1"/>
                </a:solidFill>
                <a:latin typeface="Lobster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62505A-E545-69AF-23BD-7BFB48639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B9BD4-A28B-4C6E-9E65-0D6440410C78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11B7B4-DB58-CDE8-E3CC-3DC981B0F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87001A-EBC8-E0B8-8D69-671225922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799" y="6675119"/>
            <a:ext cx="2743200" cy="18288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1C9266A-3E24-44B9-90F5-C031A0D9C0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5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2 with Green Ban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D1E1E7-045E-4C51-FDBE-4951E61CA8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6858000"/>
          </a:xfrm>
        </p:spPr>
        <p:txBody>
          <a:bodyPr lIns="457200" rIns="457200" anchor="ctr"/>
          <a:lstStyle>
            <a:lvl1pPr algn="ctr">
              <a:lnSpc>
                <a:spcPct val="100000"/>
              </a:lnSpc>
              <a:defRPr sz="6000">
                <a:solidFill>
                  <a:schemeClr val="bg1"/>
                </a:solidFill>
                <a:latin typeface="Lobster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6549EF-F988-FF0B-BCE0-C9130E528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B9BD4-A28B-4C6E-9E65-0D6440410C78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ADE763-196F-4DF8-DE75-6D9F5CF23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3BB026-9E68-11A5-396F-DDBA01CBE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799" y="6675121"/>
            <a:ext cx="2743200" cy="18288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1C9266A-3E24-44B9-90F5-C031A0D9C0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3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-5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87B6943-9701-5DB4-A8F6-685306427C50}"/>
              </a:ext>
            </a:extLst>
          </p:cNvPr>
          <p:cNvSpPr/>
          <p:nvPr userDrawn="1"/>
        </p:nvSpPr>
        <p:spPr>
          <a:xfrm>
            <a:off x="311373" y="1685508"/>
            <a:ext cx="2194560" cy="4655127"/>
          </a:xfrm>
          <a:prstGeom prst="roundRect">
            <a:avLst>
              <a:gd name="adj" fmla="val 757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A0D3CD3-6BFB-D485-65C4-7253E9EE97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4713" y="1891628"/>
            <a:ext cx="1828800" cy="1828800"/>
          </a:xfrm>
          <a:prstGeom prst="roundRect">
            <a:avLst>
              <a:gd name="adj" fmla="val 5408"/>
            </a:avLst>
          </a:prstGeom>
          <a:solidFill>
            <a:schemeClr val="tx1"/>
          </a:solidFill>
        </p:spPr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85E900B-0A04-15AC-268C-39AD76A6776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94253" y="3725398"/>
            <a:ext cx="1828800" cy="795130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858838" indent="0">
              <a:buNone/>
              <a:defRPr>
                <a:solidFill>
                  <a:schemeClr val="bg1"/>
                </a:solidFill>
              </a:defRPr>
            </a:lvl3pPr>
            <a:lvl4pPr marL="1144588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Lastname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79544CC7-C00C-8282-64AF-DB676D2916C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94253" y="4514730"/>
            <a:ext cx="1828800" cy="1587499"/>
          </a:xfrm>
        </p:spPr>
        <p:txBody>
          <a:bodyPr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858838" indent="0">
              <a:buNone/>
              <a:defRPr>
                <a:solidFill>
                  <a:schemeClr val="bg1"/>
                </a:solidFill>
              </a:defRPr>
            </a:lvl3pPr>
            <a:lvl4pPr marL="1144588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and Company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2214CD1-11A8-BEC2-2D34-79DB16C40062}"/>
              </a:ext>
            </a:extLst>
          </p:cNvPr>
          <p:cNvSpPr/>
          <p:nvPr userDrawn="1"/>
        </p:nvSpPr>
        <p:spPr>
          <a:xfrm>
            <a:off x="4998720" y="1685508"/>
            <a:ext cx="2194560" cy="4655127"/>
          </a:xfrm>
          <a:prstGeom prst="roundRect">
            <a:avLst>
              <a:gd name="adj" fmla="val 757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139F561B-2121-00D0-A152-98CF567AD9FD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182060" y="1891628"/>
            <a:ext cx="1828800" cy="1828800"/>
          </a:xfrm>
          <a:prstGeom prst="roundRect">
            <a:avLst>
              <a:gd name="adj" fmla="val 5408"/>
            </a:avLst>
          </a:prstGeom>
          <a:solidFill>
            <a:schemeClr val="tx1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549F678A-8550-728B-1D1E-434EF4467CA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81600" y="3725398"/>
            <a:ext cx="1828800" cy="795130"/>
          </a:xfrm>
        </p:spPr>
        <p:txBody>
          <a:bodyPr lIns="0" tIns="0" rIns="0" bIns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858838" indent="0">
              <a:buNone/>
              <a:defRPr>
                <a:solidFill>
                  <a:schemeClr val="bg1"/>
                </a:solidFill>
              </a:defRPr>
            </a:lvl3pPr>
            <a:lvl4pPr marL="1144588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</p:txBody>
      </p:sp>
      <p:sp>
        <p:nvSpPr>
          <p:cNvPr id="16" name="Text Placeholder 22">
            <a:extLst>
              <a:ext uri="{FF2B5EF4-FFF2-40B4-BE49-F238E27FC236}">
                <a16:creationId xmlns:a16="http://schemas.microsoft.com/office/drawing/2014/main" id="{DB0A8C8E-DF62-6E5E-DBEC-4B4F580CAA9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181600" y="4514730"/>
            <a:ext cx="1828800" cy="1587499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858838" indent="0">
              <a:buNone/>
              <a:defRPr>
                <a:solidFill>
                  <a:schemeClr val="bg1"/>
                </a:solidFill>
              </a:defRPr>
            </a:lvl3pPr>
            <a:lvl4pPr marL="1144588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 and Company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073E1F2-83C2-45DB-4BD9-59A8AF8C8BAD}"/>
              </a:ext>
            </a:extLst>
          </p:cNvPr>
          <p:cNvSpPr/>
          <p:nvPr userDrawn="1"/>
        </p:nvSpPr>
        <p:spPr>
          <a:xfrm>
            <a:off x="2655046" y="1685508"/>
            <a:ext cx="2194560" cy="4655127"/>
          </a:xfrm>
          <a:prstGeom prst="roundRect">
            <a:avLst>
              <a:gd name="adj" fmla="val 757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44A038B9-F84C-40C5-E5F7-D10D6A0F0439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2838386" y="1891628"/>
            <a:ext cx="1828800" cy="1828800"/>
          </a:xfrm>
          <a:prstGeom prst="roundRect">
            <a:avLst>
              <a:gd name="adj" fmla="val 5408"/>
            </a:avLst>
          </a:prstGeom>
          <a:solidFill>
            <a:schemeClr val="tx1"/>
          </a:solidFill>
        </p:spPr>
        <p:txBody>
          <a:bodyPr/>
          <a:lstStyle/>
          <a:p>
            <a:endParaRPr lang="en-US"/>
          </a:p>
        </p:txBody>
      </p:sp>
      <p:sp>
        <p:nvSpPr>
          <p:cNvPr id="20" name="Text Placeholder 22">
            <a:extLst>
              <a:ext uri="{FF2B5EF4-FFF2-40B4-BE49-F238E27FC236}">
                <a16:creationId xmlns:a16="http://schemas.microsoft.com/office/drawing/2014/main" id="{4FC2A308-294F-C7E2-5586-8E2EF7004E0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837926" y="3725398"/>
            <a:ext cx="1828800" cy="795130"/>
          </a:xfrm>
        </p:spPr>
        <p:txBody>
          <a:bodyPr lIns="0" tIns="0" rIns="0" bIns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858838" indent="0">
              <a:buNone/>
              <a:defRPr>
                <a:solidFill>
                  <a:schemeClr val="bg1"/>
                </a:solidFill>
              </a:defRPr>
            </a:lvl3pPr>
            <a:lvl4pPr marL="1144588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</p:txBody>
      </p:sp>
      <p:sp>
        <p:nvSpPr>
          <p:cNvPr id="21" name="Text Placeholder 22">
            <a:extLst>
              <a:ext uri="{FF2B5EF4-FFF2-40B4-BE49-F238E27FC236}">
                <a16:creationId xmlns:a16="http://schemas.microsoft.com/office/drawing/2014/main" id="{1C6B079A-8D5A-8009-5AF3-939B9BBA6D7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837926" y="4514730"/>
            <a:ext cx="1828800" cy="1587499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858838" indent="0">
              <a:buNone/>
              <a:defRPr>
                <a:solidFill>
                  <a:schemeClr val="bg1"/>
                </a:solidFill>
              </a:defRPr>
            </a:lvl3pPr>
            <a:lvl4pPr marL="1144588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 and Company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8D9C138-8ECC-EE2A-5FBE-C823D9FED42F}"/>
              </a:ext>
            </a:extLst>
          </p:cNvPr>
          <p:cNvSpPr/>
          <p:nvPr userDrawn="1"/>
        </p:nvSpPr>
        <p:spPr>
          <a:xfrm>
            <a:off x="7342394" y="1685508"/>
            <a:ext cx="2194560" cy="4655127"/>
          </a:xfrm>
          <a:prstGeom prst="roundRect">
            <a:avLst>
              <a:gd name="adj" fmla="val 757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Picture Placeholder 13">
            <a:extLst>
              <a:ext uri="{FF2B5EF4-FFF2-40B4-BE49-F238E27FC236}">
                <a16:creationId xmlns:a16="http://schemas.microsoft.com/office/drawing/2014/main" id="{0FAFE48D-805B-AD10-B386-BD0E7E98AE92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525734" y="1891628"/>
            <a:ext cx="1828800" cy="1828800"/>
          </a:xfrm>
          <a:prstGeom prst="roundRect">
            <a:avLst>
              <a:gd name="adj" fmla="val 5408"/>
            </a:avLst>
          </a:prstGeom>
          <a:solidFill>
            <a:schemeClr val="tx1"/>
          </a:solidFill>
        </p:spPr>
        <p:txBody>
          <a:bodyPr/>
          <a:lstStyle/>
          <a:p>
            <a:endParaRPr lang="en-US"/>
          </a:p>
        </p:txBody>
      </p:sp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03CD355B-7D38-787C-B911-BF1CCE59C4F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25274" y="3725398"/>
            <a:ext cx="1828800" cy="795130"/>
          </a:xfrm>
        </p:spPr>
        <p:txBody>
          <a:bodyPr lIns="0" tIns="0" rIns="0" bIns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858838" indent="0">
              <a:buNone/>
              <a:defRPr>
                <a:solidFill>
                  <a:schemeClr val="bg1"/>
                </a:solidFill>
              </a:defRPr>
            </a:lvl3pPr>
            <a:lvl4pPr marL="1144588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</p:txBody>
      </p:sp>
      <p:sp>
        <p:nvSpPr>
          <p:cNvPr id="35" name="Text Placeholder 22">
            <a:extLst>
              <a:ext uri="{FF2B5EF4-FFF2-40B4-BE49-F238E27FC236}">
                <a16:creationId xmlns:a16="http://schemas.microsoft.com/office/drawing/2014/main" id="{ED2FC839-FB93-F761-5901-24461A7915E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525274" y="4514730"/>
            <a:ext cx="1828800" cy="1587499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858838" indent="0">
              <a:buNone/>
              <a:defRPr>
                <a:solidFill>
                  <a:schemeClr val="bg1"/>
                </a:solidFill>
              </a:defRPr>
            </a:lvl3pPr>
            <a:lvl4pPr marL="1144588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 and Company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9CDDF81-6D6C-2A77-BACA-67DC0A59CFB4}"/>
              </a:ext>
            </a:extLst>
          </p:cNvPr>
          <p:cNvSpPr/>
          <p:nvPr userDrawn="1"/>
        </p:nvSpPr>
        <p:spPr>
          <a:xfrm>
            <a:off x="9686067" y="1685508"/>
            <a:ext cx="2194560" cy="4655127"/>
          </a:xfrm>
          <a:prstGeom prst="roundRect">
            <a:avLst>
              <a:gd name="adj" fmla="val 757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Picture Placeholder 13">
            <a:extLst>
              <a:ext uri="{FF2B5EF4-FFF2-40B4-BE49-F238E27FC236}">
                <a16:creationId xmlns:a16="http://schemas.microsoft.com/office/drawing/2014/main" id="{CB417274-8F0E-0B2F-4C04-6F99B170A28F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9869407" y="1891628"/>
            <a:ext cx="1828800" cy="1828800"/>
          </a:xfrm>
          <a:prstGeom prst="roundRect">
            <a:avLst>
              <a:gd name="adj" fmla="val 5408"/>
            </a:avLst>
          </a:prstGeom>
          <a:solidFill>
            <a:schemeClr val="tx1"/>
          </a:solidFill>
        </p:spPr>
        <p:txBody>
          <a:bodyPr/>
          <a:lstStyle/>
          <a:p>
            <a:endParaRPr lang="en-US"/>
          </a:p>
        </p:txBody>
      </p:sp>
      <p:sp>
        <p:nvSpPr>
          <p:cNvPr id="38" name="Text Placeholder 22">
            <a:extLst>
              <a:ext uri="{FF2B5EF4-FFF2-40B4-BE49-F238E27FC236}">
                <a16:creationId xmlns:a16="http://schemas.microsoft.com/office/drawing/2014/main" id="{4B8859A2-8C14-BF18-86A4-F7FFF707035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868947" y="3725398"/>
            <a:ext cx="1828800" cy="795130"/>
          </a:xfrm>
        </p:spPr>
        <p:txBody>
          <a:bodyPr lIns="0" tIns="0" rIns="0" bIns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858838" indent="0">
              <a:buNone/>
              <a:defRPr>
                <a:solidFill>
                  <a:schemeClr val="bg1"/>
                </a:solidFill>
              </a:defRPr>
            </a:lvl3pPr>
            <a:lvl4pPr marL="1144588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</p:txBody>
      </p:sp>
      <p:sp>
        <p:nvSpPr>
          <p:cNvPr id="39" name="Text Placeholder 22">
            <a:extLst>
              <a:ext uri="{FF2B5EF4-FFF2-40B4-BE49-F238E27FC236}">
                <a16:creationId xmlns:a16="http://schemas.microsoft.com/office/drawing/2014/main" id="{A573EDBD-D6EB-7596-8FF8-D158A5C12B9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868947" y="4514730"/>
            <a:ext cx="1828800" cy="1587499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858838" indent="0">
              <a:buNone/>
              <a:defRPr>
                <a:solidFill>
                  <a:schemeClr val="bg1"/>
                </a:solidFill>
              </a:defRPr>
            </a:lvl3pPr>
            <a:lvl4pPr marL="1144588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 and Company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837939-009F-CB5B-3E07-4FB2B3F569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65322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Speakers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D1A94B-DB23-EC8E-1D51-A4DEC6ED9D61}"/>
              </a:ext>
            </a:extLst>
          </p:cNvPr>
          <p:cNvSpPr>
            <a:spLocks noGrp="1"/>
          </p:cNvSpPr>
          <p:nvPr>
            <p:ph type="dt" sz="half" idx="43"/>
          </p:nvPr>
        </p:nvSpPr>
        <p:spPr>
          <a:xfrm>
            <a:off x="37053" y="6634641"/>
            <a:ext cx="2743200" cy="182880"/>
          </a:xfrm>
        </p:spPr>
        <p:txBody>
          <a:bodyPr/>
          <a:lstStyle/>
          <a:p>
            <a:fld id="{89BB9BD4-A28B-4C6E-9E65-0D6440410C78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16AFA-BE6C-B174-0698-8DDA820DF0D1}"/>
              </a:ext>
            </a:extLst>
          </p:cNvPr>
          <p:cNvSpPr>
            <a:spLocks noGrp="1"/>
          </p:cNvSpPr>
          <p:nvPr>
            <p:ph type="ftr" sz="quarter" idx="44"/>
          </p:nvPr>
        </p:nvSpPr>
        <p:spPr>
          <a:xfrm>
            <a:off x="4038600" y="6634641"/>
            <a:ext cx="4114800" cy="1828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DD614D-8CD2-E7A4-A198-BDAB87F46E3D}"/>
              </a:ext>
            </a:extLst>
          </p:cNvPr>
          <p:cNvSpPr>
            <a:spLocks noGrp="1"/>
          </p:cNvSpPr>
          <p:nvPr>
            <p:ph type="sldNum" sz="quarter" idx="45"/>
          </p:nvPr>
        </p:nvSpPr>
        <p:spPr>
          <a:xfrm>
            <a:off x="9448800" y="6663740"/>
            <a:ext cx="2743200" cy="182880"/>
          </a:xfrm>
        </p:spPr>
        <p:txBody>
          <a:bodyPr rIns="91440" bIns="91440"/>
          <a:lstStyle/>
          <a:p>
            <a:fld id="{41C9266A-3E24-44B9-90F5-C031A0D9C0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00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2 with Gold Ban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D1E1E7-045E-4C51-FDBE-4951E61CA8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6858000"/>
          </a:xfrm>
        </p:spPr>
        <p:txBody>
          <a:bodyPr lIns="457200" rIns="457200" anchor="ctr"/>
          <a:lstStyle>
            <a:lvl1pPr algn="ctr">
              <a:lnSpc>
                <a:spcPct val="100000"/>
              </a:lnSpc>
              <a:defRPr sz="6000">
                <a:solidFill>
                  <a:schemeClr val="bg1"/>
                </a:solidFill>
                <a:latin typeface="Lobster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5368C3-C06C-8EE2-3C70-8908A13F3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B9BD4-A28B-4C6E-9E65-0D6440410C78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1BB412-CCB0-1FCD-7887-E699C1E09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546722-135C-5BF8-246F-3103D69EA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675121"/>
            <a:ext cx="2743200" cy="18288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1C9266A-3E24-44B9-90F5-C031A0D9C0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99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with The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D71F369-A67B-7D6B-E5C7-3F26C0CC33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721" b="20233"/>
          <a:stretch>
            <a:fillRect/>
          </a:stretch>
        </p:blipFill>
        <p:spPr>
          <a:xfrm>
            <a:off x="0" y="1554035"/>
            <a:ext cx="12192000" cy="3843671"/>
          </a:xfrm>
          <a:prstGeom prst="rect">
            <a:avLst/>
          </a:prstGeom>
        </p:spPr>
      </p:pic>
      <p:pic>
        <p:nvPicPr>
          <p:cNvPr id="13" name="Graphic 12" descr="Celebrating People, Progress, and Possibilities">
            <a:extLst>
              <a:ext uri="{FF2B5EF4-FFF2-40B4-BE49-F238E27FC236}">
                <a16:creationId xmlns:a16="http://schemas.microsoft.com/office/drawing/2014/main" id="{88A138D4-18ED-8534-8C5F-5E1B574446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85858" y="2921498"/>
            <a:ext cx="5768385" cy="1371600"/>
          </a:xfrm>
          <a:prstGeom prst="rect">
            <a:avLst/>
          </a:prstGeom>
        </p:spPr>
      </p:pic>
      <p:pic>
        <p:nvPicPr>
          <p:cNvPr id="12" name="Picture 11" descr="A colorful mask">
            <a:extLst>
              <a:ext uri="{FF2B5EF4-FFF2-40B4-BE49-F238E27FC236}">
                <a16:creationId xmlns:a16="http://schemas.microsoft.com/office/drawing/2014/main" id="{6AB114A7-D05D-3DD2-D2FC-055A89CEFB1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288" t="1045" r="877" b="1991"/>
          <a:stretch>
            <a:fillRect/>
          </a:stretch>
        </p:blipFill>
        <p:spPr>
          <a:xfrm>
            <a:off x="0" y="605174"/>
            <a:ext cx="4211610" cy="532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30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26B5F-5B11-A438-0CEB-8702CCE91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1"/>
            <a:ext cx="11969659" cy="10058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5206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-4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87B6943-9701-5DB4-A8F6-685306427C50}"/>
              </a:ext>
            </a:extLst>
          </p:cNvPr>
          <p:cNvSpPr/>
          <p:nvPr userDrawn="1"/>
        </p:nvSpPr>
        <p:spPr>
          <a:xfrm>
            <a:off x="1202961" y="1685508"/>
            <a:ext cx="2194560" cy="4655127"/>
          </a:xfrm>
          <a:prstGeom prst="roundRect">
            <a:avLst>
              <a:gd name="adj" fmla="val 757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A0D3CD3-6BFB-D485-65C4-7253E9EE97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86301" y="1891628"/>
            <a:ext cx="1828800" cy="1828800"/>
          </a:xfrm>
          <a:prstGeom prst="roundRect">
            <a:avLst>
              <a:gd name="adj" fmla="val 5408"/>
            </a:avLst>
          </a:prstGeom>
          <a:solidFill>
            <a:schemeClr val="tx1"/>
          </a:solidFill>
        </p:spPr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85E900B-0A04-15AC-268C-39AD76A6776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385841" y="3725398"/>
            <a:ext cx="1828800" cy="795130"/>
          </a:xfrm>
        </p:spPr>
        <p:txBody>
          <a:bodyPr lIns="0" tIns="0" rIns="0" bIns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858838" indent="0">
              <a:buNone/>
              <a:defRPr>
                <a:solidFill>
                  <a:schemeClr val="bg1"/>
                </a:solidFill>
              </a:defRPr>
            </a:lvl3pPr>
            <a:lvl4pPr marL="1144588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79544CC7-C00C-8282-64AF-DB676D2916C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385841" y="4514730"/>
            <a:ext cx="1828800" cy="1587499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858838" indent="0">
              <a:buNone/>
              <a:defRPr>
                <a:solidFill>
                  <a:schemeClr val="bg1"/>
                </a:solidFill>
              </a:defRPr>
            </a:lvl3pPr>
            <a:lvl4pPr marL="1144588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 and Company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2214CD1-11A8-BEC2-2D34-79DB16C40062}"/>
              </a:ext>
            </a:extLst>
          </p:cNvPr>
          <p:cNvSpPr/>
          <p:nvPr userDrawn="1"/>
        </p:nvSpPr>
        <p:spPr>
          <a:xfrm>
            <a:off x="6252845" y="1685508"/>
            <a:ext cx="2194560" cy="4655127"/>
          </a:xfrm>
          <a:prstGeom prst="roundRect">
            <a:avLst>
              <a:gd name="adj" fmla="val 757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139F561B-2121-00D0-A152-98CF567AD9FD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436185" y="1891628"/>
            <a:ext cx="1828800" cy="1828800"/>
          </a:xfrm>
          <a:prstGeom prst="roundRect">
            <a:avLst>
              <a:gd name="adj" fmla="val 5408"/>
            </a:avLst>
          </a:prstGeom>
          <a:solidFill>
            <a:schemeClr val="tx1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549F678A-8550-728B-1D1E-434EF4467CA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35725" y="3725398"/>
            <a:ext cx="1828800" cy="795130"/>
          </a:xfrm>
        </p:spPr>
        <p:txBody>
          <a:bodyPr lIns="0" tIns="0" rIns="0" bIns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858838" indent="0">
              <a:buNone/>
              <a:defRPr>
                <a:solidFill>
                  <a:schemeClr val="bg1"/>
                </a:solidFill>
              </a:defRPr>
            </a:lvl3pPr>
            <a:lvl4pPr marL="1144588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</p:txBody>
      </p:sp>
      <p:sp>
        <p:nvSpPr>
          <p:cNvPr id="16" name="Text Placeholder 22">
            <a:extLst>
              <a:ext uri="{FF2B5EF4-FFF2-40B4-BE49-F238E27FC236}">
                <a16:creationId xmlns:a16="http://schemas.microsoft.com/office/drawing/2014/main" id="{DB0A8C8E-DF62-6E5E-DBEC-4B4F580CAA9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435725" y="4514730"/>
            <a:ext cx="1828800" cy="1587499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858838" indent="0">
              <a:buNone/>
              <a:defRPr>
                <a:solidFill>
                  <a:schemeClr val="bg1"/>
                </a:solidFill>
              </a:defRPr>
            </a:lvl3pPr>
            <a:lvl4pPr marL="1144588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 and Company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073E1F2-83C2-45DB-4BD9-59A8AF8C8BAD}"/>
              </a:ext>
            </a:extLst>
          </p:cNvPr>
          <p:cNvSpPr/>
          <p:nvPr userDrawn="1"/>
        </p:nvSpPr>
        <p:spPr>
          <a:xfrm>
            <a:off x="3727903" y="1685508"/>
            <a:ext cx="2194560" cy="4655127"/>
          </a:xfrm>
          <a:prstGeom prst="roundRect">
            <a:avLst>
              <a:gd name="adj" fmla="val 757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44A038B9-F84C-40C5-E5F7-D10D6A0F0439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911243" y="1891628"/>
            <a:ext cx="1828800" cy="1828800"/>
          </a:xfrm>
          <a:prstGeom prst="roundRect">
            <a:avLst>
              <a:gd name="adj" fmla="val 5408"/>
            </a:avLst>
          </a:prstGeom>
          <a:solidFill>
            <a:schemeClr val="tx1"/>
          </a:solidFill>
        </p:spPr>
        <p:txBody>
          <a:bodyPr/>
          <a:lstStyle/>
          <a:p>
            <a:endParaRPr lang="en-US"/>
          </a:p>
        </p:txBody>
      </p:sp>
      <p:sp>
        <p:nvSpPr>
          <p:cNvPr id="20" name="Text Placeholder 22">
            <a:extLst>
              <a:ext uri="{FF2B5EF4-FFF2-40B4-BE49-F238E27FC236}">
                <a16:creationId xmlns:a16="http://schemas.microsoft.com/office/drawing/2014/main" id="{4FC2A308-294F-C7E2-5586-8E2EF7004E0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910783" y="3725398"/>
            <a:ext cx="1828800" cy="795130"/>
          </a:xfrm>
        </p:spPr>
        <p:txBody>
          <a:bodyPr lIns="0" tIns="0" rIns="0" bIns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858838" indent="0">
              <a:buNone/>
              <a:defRPr>
                <a:solidFill>
                  <a:schemeClr val="bg1"/>
                </a:solidFill>
              </a:defRPr>
            </a:lvl3pPr>
            <a:lvl4pPr marL="1144588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</p:txBody>
      </p:sp>
      <p:sp>
        <p:nvSpPr>
          <p:cNvPr id="21" name="Text Placeholder 22">
            <a:extLst>
              <a:ext uri="{FF2B5EF4-FFF2-40B4-BE49-F238E27FC236}">
                <a16:creationId xmlns:a16="http://schemas.microsoft.com/office/drawing/2014/main" id="{1C6B079A-8D5A-8009-5AF3-939B9BBA6D7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910783" y="4514730"/>
            <a:ext cx="1828800" cy="1587499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858838" indent="0">
              <a:buNone/>
              <a:defRPr>
                <a:solidFill>
                  <a:schemeClr val="bg1"/>
                </a:solidFill>
              </a:defRPr>
            </a:lvl3pPr>
            <a:lvl4pPr marL="1144588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 and Company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8D9C138-8ECC-EE2A-5FBE-C823D9FED42F}"/>
              </a:ext>
            </a:extLst>
          </p:cNvPr>
          <p:cNvSpPr/>
          <p:nvPr userDrawn="1"/>
        </p:nvSpPr>
        <p:spPr>
          <a:xfrm>
            <a:off x="8772267" y="1685508"/>
            <a:ext cx="2194560" cy="4655127"/>
          </a:xfrm>
          <a:prstGeom prst="roundRect">
            <a:avLst>
              <a:gd name="adj" fmla="val 757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Picture Placeholder 13">
            <a:extLst>
              <a:ext uri="{FF2B5EF4-FFF2-40B4-BE49-F238E27FC236}">
                <a16:creationId xmlns:a16="http://schemas.microsoft.com/office/drawing/2014/main" id="{0FAFE48D-805B-AD10-B386-BD0E7E98AE92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55607" y="1891628"/>
            <a:ext cx="1828800" cy="1828800"/>
          </a:xfrm>
          <a:prstGeom prst="roundRect">
            <a:avLst>
              <a:gd name="adj" fmla="val 5408"/>
            </a:avLst>
          </a:prstGeom>
          <a:solidFill>
            <a:schemeClr val="tx1"/>
          </a:solidFill>
        </p:spPr>
        <p:txBody>
          <a:bodyPr/>
          <a:lstStyle/>
          <a:p>
            <a:endParaRPr lang="en-US"/>
          </a:p>
        </p:txBody>
      </p:sp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03CD355B-7D38-787C-B911-BF1CCE59C4F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955147" y="3725398"/>
            <a:ext cx="1828800" cy="795130"/>
          </a:xfrm>
        </p:spPr>
        <p:txBody>
          <a:bodyPr lIns="0" tIns="0" rIns="0" bIns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858838" indent="0">
              <a:buNone/>
              <a:defRPr>
                <a:solidFill>
                  <a:schemeClr val="bg1"/>
                </a:solidFill>
              </a:defRPr>
            </a:lvl3pPr>
            <a:lvl4pPr marL="1144588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</p:txBody>
      </p:sp>
      <p:sp>
        <p:nvSpPr>
          <p:cNvPr id="35" name="Text Placeholder 22">
            <a:extLst>
              <a:ext uri="{FF2B5EF4-FFF2-40B4-BE49-F238E27FC236}">
                <a16:creationId xmlns:a16="http://schemas.microsoft.com/office/drawing/2014/main" id="{ED2FC839-FB93-F761-5901-24461A7915E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955147" y="4514730"/>
            <a:ext cx="1828800" cy="1587499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858838" indent="0">
              <a:buNone/>
              <a:defRPr>
                <a:solidFill>
                  <a:schemeClr val="bg1"/>
                </a:solidFill>
              </a:defRPr>
            </a:lvl3pPr>
            <a:lvl4pPr marL="1144588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 and Company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D31212-2FE6-55BF-B115-840AEFE430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1999" cy="1653221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Speakers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DD6B98-DF95-755E-AA18-C4EEC6D24689}"/>
              </a:ext>
            </a:extLst>
          </p:cNvPr>
          <p:cNvSpPr>
            <a:spLocks noGrp="1"/>
          </p:cNvSpPr>
          <p:nvPr>
            <p:ph type="dt" sz="half" idx="40"/>
          </p:nvPr>
        </p:nvSpPr>
        <p:spPr>
          <a:xfrm>
            <a:off x="36453" y="6634641"/>
            <a:ext cx="2743200" cy="182880"/>
          </a:xfrm>
        </p:spPr>
        <p:txBody>
          <a:bodyPr/>
          <a:lstStyle/>
          <a:p>
            <a:fld id="{89BB9BD4-A28B-4C6E-9E65-0D6440410C78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8DA46C-7C20-38A4-549A-AADF63D62430}"/>
              </a:ext>
            </a:extLst>
          </p:cNvPr>
          <p:cNvSpPr>
            <a:spLocks noGrp="1"/>
          </p:cNvSpPr>
          <p:nvPr>
            <p:ph type="ftr" sz="quarter" idx="41"/>
          </p:nvPr>
        </p:nvSpPr>
        <p:spPr>
          <a:xfrm>
            <a:off x="4038599" y="6634641"/>
            <a:ext cx="4114800" cy="1828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A97321-067F-89DC-8C0E-3253CB3C1147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>
          <a:xfrm>
            <a:off x="9448800" y="6657953"/>
            <a:ext cx="2743200" cy="182880"/>
          </a:xfrm>
        </p:spPr>
        <p:txBody>
          <a:bodyPr bIns="91440"/>
          <a:lstStyle/>
          <a:p>
            <a:fld id="{41C9266A-3E24-44B9-90F5-C031A0D9C0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-3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87B6943-9701-5DB4-A8F6-685306427C50}"/>
              </a:ext>
            </a:extLst>
          </p:cNvPr>
          <p:cNvSpPr/>
          <p:nvPr userDrawn="1"/>
        </p:nvSpPr>
        <p:spPr>
          <a:xfrm>
            <a:off x="2471843" y="1685508"/>
            <a:ext cx="2194560" cy="4655127"/>
          </a:xfrm>
          <a:prstGeom prst="roundRect">
            <a:avLst>
              <a:gd name="adj" fmla="val 757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A0D3CD3-6BFB-D485-65C4-7253E9EE97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55183" y="1891628"/>
            <a:ext cx="1828800" cy="1828800"/>
          </a:xfrm>
          <a:prstGeom prst="roundRect">
            <a:avLst>
              <a:gd name="adj" fmla="val 5408"/>
            </a:avLst>
          </a:prstGeom>
          <a:solidFill>
            <a:schemeClr val="tx1"/>
          </a:solidFill>
        </p:spPr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85E900B-0A04-15AC-268C-39AD76A6776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54723" y="3725398"/>
            <a:ext cx="1828800" cy="795130"/>
          </a:xfrm>
        </p:spPr>
        <p:txBody>
          <a:bodyPr lIns="0" tIns="0" rIns="0" bIns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858838" indent="0">
              <a:buNone/>
              <a:defRPr>
                <a:solidFill>
                  <a:schemeClr val="bg1"/>
                </a:solidFill>
              </a:defRPr>
            </a:lvl3pPr>
            <a:lvl4pPr marL="1144588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79544CC7-C00C-8282-64AF-DB676D2916C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654723" y="4514730"/>
            <a:ext cx="1828800" cy="1587499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858838" indent="0">
              <a:buNone/>
              <a:defRPr>
                <a:solidFill>
                  <a:schemeClr val="bg1"/>
                </a:solidFill>
              </a:defRPr>
            </a:lvl3pPr>
            <a:lvl4pPr marL="1144588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 and Company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2214CD1-11A8-BEC2-2D34-79DB16C40062}"/>
              </a:ext>
            </a:extLst>
          </p:cNvPr>
          <p:cNvSpPr/>
          <p:nvPr userDrawn="1"/>
        </p:nvSpPr>
        <p:spPr>
          <a:xfrm>
            <a:off x="7521727" y="1685508"/>
            <a:ext cx="2194560" cy="4655127"/>
          </a:xfrm>
          <a:prstGeom prst="roundRect">
            <a:avLst>
              <a:gd name="adj" fmla="val 757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139F561B-2121-00D0-A152-98CF567AD9FD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705067" y="1891628"/>
            <a:ext cx="1828800" cy="1828800"/>
          </a:xfrm>
          <a:prstGeom prst="roundRect">
            <a:avLst>
              <a:gd name="adj" fmla="val 5408"/>
            </a:avLst>
          </a:prstGeom>
          <a:solidFill>
            <a:schemeClr val="tx1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549F678A-8550-728B-1D1E-434EF4467CA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704607" y="3725398"/>
            <a:ext cx="1828800" cy="795130"/>
          </a:xfrm>
        </p:spPr>
        <p:txBody>
          <a:bodyPr lIns="0" tIns="0" rIns="0" bIns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858838" indent="0">
              <a:buNone/>
              <a:defRPr>
                <a:solidFill>
                  <a:schemeClr val="bg1"/>
                </a:solidFill>
              </a:defRPr>
            </a:lvl3pPr>
            <a:lvl4pPr marL="1144588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</p:txBody>
      </p:sp>
      <p:sp>
        <p:nvSpPr>
          <p:cNvPr id="16" name="Text Placeholder 22">
            <a:extLst>
              <a:ext uri="{FF2B5EF4-FFF2-40B4-BE49-F238E27FC236}">
                <a16:creationId xmlns:a16="http://schemas.microsoft.com/office/drawing/2014/main" id="{DB0A8C8E-DF62-6E5E-DBEC-4B4F580CAA9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704607" y="4514730"/>
            <a:ext cx="1828800" cy="1587499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858838" indent="0">
              <a:buNone/>
              <a:defRPr>
                <a:solidFill>
                  <a:schemeClr val="bg1"/>
                </a:solidFill>
              </a:defRPr>
            </a:lvl3pPr>
            <a:lvl4pPr marL="1144588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 and Company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073E1F2-83C2-45DB-4BD9-59A8AF8C8BAD}"/>
              </a:ext>
            </a:extLst>
          </p:cNvPr>
          <p:cNvSpPr/>
          <p:nvPr userDrawn="1"/>
        </p:nvSpPr>
        <p:spPr>
          <a:xfrm>
            <a:off x="4996785" y="1685508"/>
            <a:ext cx="2194560" cy="4655127"/>
          </a:xfrm>
          <a:prstGeom prst="roundRect">
            <a:avLst>
              <a:gd name="adj" fmla="val 757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44A038B9-F84C-40C5-E5F7-D10D6A0F0439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5180125" y="1891628"/>
            <a:ext cx="1828800" cy="1828800"/>
          </a:xfrm>
          <a:prstGeom prst="roundRect">
            <a:avLst>
              <a:gd name="adj" fmla="val 5408"/>
            </a:avLst>
          </a:prstGeom>
          <a:solidFill>
            <a:schemeClr val="tx1"/>
          </a:solidFill>
        </p:spPr>
        <p:txBody>
          <a:bodyPr/>
          <a:lstStyle/>
          <a:p>
            <a:endParaRPr lang="en-US"/>
          </a:p>
        </p:txBody>
      </p:sp>
      <p:sp>
        <p:nvSpPr>
          <p:cNvPr id="20" name="Text Placeholder 22">
            <a:extLst>
              <a:ext uri="{FF2B5EF4-FFF2-40B4-BE49-F238E27FC236}">
                <a16:creationId xmlns:a16="http://schemas.microsoft.com/office/drawing/2014/main" id="{4FC2A308-294F-C7E2-5586-8E2EF7004E0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79665" y="3725398"/>
            <a:ext cx="1828800" cy="795130"/>
          </a:xfrm>
        </p:spPr>
        <p:txBody>
          <a:bodyPr lIns="0" tIns="0" rIns="0" bIns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858838" indent="0">
              <a:buNone/>
              <a:defRPr>
                <a:solidFill>
                  <a:schemeClr val="bg1"/>
                </a:solidFill>
              </a:defRPr>
            </a:lvl3pPr>
            <a:lvl4pPr marL="1144588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</p:txBody>
      </p:sp>
      <p:sp>
        <p:nvSpPr>
          <p:cNvPr id="21" name="Text Placeholder 22">
            <a:extLst>
              <a:ext uri="{FF2B5EF4-FFF2-40B4-BE49-F238E27FC236}">
                <a16:creationId xmlns:a16="http://schemas.microsoft.com/office/drawing/2014/main" id="{1C6B079A-8D5A-8009-5AF3-939B9BBA6D7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79665" y="4514730"/>
            <a:ext cx="1828800" cy="1587499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858838" indent="0">
              <a:buNone/>
              <a:defRPr>
                <a:solidFill>
                  <a:schemeClr val="bg1"/>
                </a:solidFill>
              </a:defRPr>
            </a:lvl3pPr>
            <a:lvl4pPr marL="1144588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 and Company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12815B-07F6-38F1-F602-7E49925A07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65322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Speakers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E8FEAA-B9C0-57EE-0C99-778DB31AC12B}"/>
              </a:ext>
            </a:extLst>
          </p:cNvPr>
          <p:cNvSpPr>
            <a:spLocks noGrp="1"/>
          </p:cNvSpPr>
          <p:nvPr>
            <p:ph type="dt" sz="half" idx="37"/>
          </p:nvPr>
        </p:nvSpPr>
        <p:spPr>
          <a:xfrm>
            <a:off x="42936" y="6634641"/>
            <a:ext cx="2743200" cy="182880"/>
          </a:xfrm>
        </p:spPr>
        <p:txBody>
          <a:bodyPr/>
          <a:lstStyle/>
          <a:p>
            <a:fld id="{89BB9BD4-A28B-4C6E-9E65-0D6440410C78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6969A9-D48B-801E-3F75-B2C3B6945560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>
          <a:xfrm>
            <a:off x="4038600" y="6634641"/>
            <a:ext cx="4114800" cy="1828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FB4460-5914-95F3-6E2A-1FB7ECA94CBD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>
          <a:xfrm>
            <a:off x="9448800" y="6657823"/>
            <a:ext cx="2743200" cy="182880"/>
          </a:xfrm>
        </p:spPr>
        <p:txBody>
          <a:bodyPr bIns="91440"/>
          <a:lstStyle/>
          <a:p>
            <a:fld id="{41C9266A-3E24-44B9-90F5-C031A0D9C0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0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-2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2214CD1-11A8-BEC2-2D34-79DB16C40062}"/>
              </a:ext>
            </a:extLst>
          </p:cNvPr>
          <p:cNvSpPr/>
          <p:nvPr userDrawn="1"/>
        </p:nvSpPr>
        <p:spPr>
          <a:xfrm>
            <a:off x="6252845" y="1685508"/>
            <a:ext cx="2194560" cy="4655127"/>
          </a:xfrm>
          <a:prstGeom prst="roundRect">
            <a:avLst>
              <a:gd name="adj" fmla="val 757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139F561B-2121-00D0-A152-98CF567AD9FD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436185" y="1891628"/>
            <a:ext cx="1828800" cy="1828800"/>
          </a:xfrm>
          <a:prstGeom prst="roundRect">
            <a:avLst>
              <a:gd name="adj" fmla="val 5408"/>
            </a:avLst>
          </a:prstGeom>
          <a:solidFill>
            <a:schemeClr val="tx1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549F678A-8550-728B-1D1E-434EF4467CA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35725" y="3725398"/>
            <a:ext cx="1828800" cy="795130"/>
          </a:xfrm>
        </p:spPr>
        <p:txBody>
          <a:bodyPr lIns="0" tIns="0" rIns="0" bIns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858838" indent="0">
              <a:buNone/>
              <a:defRPr>
                <a:solidFill>
                  <a:schemeClr val="bg1"/>
                </a:solidFill>
              </a:defRPr>
            </a:lvl3pPr>
            <a:lvl4pPr marL="1144588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</p:txBody>
      </p:sp>
      <p:sp>
        <p:nvSpPr>
          <p:cNvPr id="16" name="Text Placeholder 22">
            <a:extLst>
              <a:ext uri="{FF2B5EF4-FFF2-40B4-BE49-F238E27FC236}">
                <a16:creationId xmlns:a16="http://schemas.microsoft.com/office/drawing/2014/main" id="{DB0A8C8E-DF62-6E5E-DBEC-4B4F580CAA9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435725" y="4514730"/>
            <a:ext cx="1828800" cy="1587499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858838" indent="0">
              <a:buNone/>
              <a:defRPr>
                <a:solidFill>
                  <a:schemeClr val="bg1"/>
                </a:solidFill>
              </a:defRPr>
            </a:lvl3pPr>
            <a:lvl4pPr marL="1144588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 and Company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073E1F2-83C2-45DB-4BD9-59A8AF8C8BAD}"/>
              </a:ext>
            </a:extLst>
          </p:cNvPr>
          <p:cNvSpPr/>
          <p:nvPr userDrawn="1"/>
        </p:nvSpPr>
        <p:spPr>
          <a:xfrm>
            <a:off x="3727903" y="1685508"/>
            <a:ext cx="2194560" cy="4655127"/>
          </a:xfrm>
          <a:prstGeom prst="roundRect">
            <a:avLst>
              <a:gd name="adj" fmla="val 757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44A038B9-F84C-40C5-E5F7-D10D6A0F0439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911243" y="1891628"/>
            <a:ext cx="1828800" cy="1828800"/>
          </a:xfrm>
          <a:prstGeom prst="roundRect">
            <a:avLst>
              <a:gd name="adj" fmla="val 5408"/>
            </a:avLst>
          </a:prstGeom>
          <a:solidFill>
            <a:schemeClr val="tx1"/>
          </a:solidFill>
        </p:spPr>
        <p:txBody>
          <a:bodyPr/>
          <a:lstStyle/>
          <a:p>
            <a:endParaRPr lang="en-US"/>
          </a:p>
        </p:txBody>
      </p:sp>
      <p:sp>
        <p:nvSpPr>
          <p:cNvPr id="20" name="Text Placeholder 22">
            <a:extLst>
              <a:ext uri="{FF2B5EF4-FFF2-40B4-BE49-F238E27FC236}">
                <a16:creationId xmlns:a16="http://schemas.microsoft.com/office/drawing/2014/main" id="{4FC2A308-294F-C7E2-5586-8E2EF7004E0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910783" y="3725398"/>
            <a:ext cx="1828800" cy="795130"/>
          </a:xfrm>
        </p:spPr>
        <p:txBody>
          <a:bodyPr lIns="0" tIns="0" rIns="0" bIns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858838" indent="0">
              <a:buNone/>
              <a:defRPr>
                <a:solidFill>
                  <a:schemeClr val="bg1"/>
                </a:solidFill>
              </a:defRPr>
            </a:lvl3pPr>
            <a:lvl4pPr marL="1144588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</p:txBody>
      </p:sp>
      <p:sp>
        <p:nvSpPr>
          <p:cNvPr id="21" name="Text Placeholder 22">
            <a:extLst>
              <a:ext uri="{FF2B5EF4-FFF2-40B4-BE49-F238E27FC236}">
                <a16:creationId xmlns:a16="http://schemas.microsoft.com/office/drawing/2014/main" id="{1C6B079A-8D5A-8009-5AF3-939B9BBA6D7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910783" y="4514730"/>
            <a:ext cx="1828800" cy="1587499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858838" indent="0">
              <a:buNone/>
              <a:defRPr>
                <a:solidFill>
                  <a:schemeClr val="bg1"/>
                </a:solidFill>
              </a:defRPr>
            </a:lvl3pPr>
            <a:lvl4pPr marL="1144588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 and Company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2292FE-63DD-B75B-1F07-74D27973CF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66404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Speakers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FC1737-8494-ADFB-C17C-340A2703AE03}"/>
              </a:ext>
            </a:extLst>
          </p:cNvPr>
          <p:cNvSpPr>
            <a:spLocks noGrp="1"/>
          </p:cNvSpPr>
          <p:nvPr>
            <p:ph type="dt" sz="half" idx="37"/>
          </p:nvPr>
        </p:nvSpPr>
        <p:spPr>
          <a:xfrm>
            <a:off x="48722" y="6634641"/>
            <a:ext cx="2743200" cy="182880"/>
          </a:xfrm>
        </p:spPr>
        <p:txBody>
          <a:bodyPr/>
          <a:lstStyle/>
          <a:p>
            <a:fld id="{89BB9BD4-A28B-4C6E-9E65-0D6440410C78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9FBFB4-792F-1B53-60CB-06E944DAF47A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>
          <a:xfrm>
            <a:off x="4038600" y="6634641"/>
            <a:ext cx="4114800" cy="1828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A4CBD-3C0C-EA0A-5CC4-79F26C5F2196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>
          <a:xfrm>
            <a:off x="9448800" y="6675152"/>
            <a:ext cx="2743200" cy="182880"/>
          </a:xfrm>
        </p:spPr>
        <p:txBody>
          <a:bodyPr/>
          <a:lstStyle/>
          <a:p>
            <a:fld id="{41C9266A-3E24-44B9-90F5-C031A0D9C0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8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-1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FB2D2FC-D2CA-5C6E-D633-35C1BDE56F67}"/>
              </a:ext>
            </a:extLst>
          </p:cNvPr>
          <p:cNvSpPr/>
          <p:nvPr userDrawn="1"/>
        </p:nvSpPr>
        <p:spPr>
          <a:xfrm>
            <a:off x="1503859" y="1685507"/>
            <a:ext cx="9184282" cy="4655127"/>
          </a:xfrm>
          <a:prstGeom prst="roundRect">
            <a:avLst>
              <a:gd name="adj" fmla="val 65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A0D3CD3-6BFB-D485-65C4-7253E9EE97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03392" y="1894177"/>
            <a:ext cx="4240762" cy="4240762"/>
          </a:xfrm>
          <a:prstGeom prst="roundRect">
            <a:avLst>
              <a:gd name="adj" fmla="val 4849"/>
            </a:avLst>
          </a:prstGeom>
          <a:solidFill>
            <a:schemeClr val="tx1"/>
          </a:solidFill>
        </p:spPr>
        <p:txBody>
          <a:bodyPr/>
          <a:lstStyle/>
          <a:p>
            <a:endParaRPr lang="en-US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7363562-4E20-A85B-C67D-9497EE85646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344131" y="1923855"/>
            <a:ext cx="4114800" cy="4114800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 b="1">
                <a:solidFill>
                  <a:schemeClr val="tx1"/>
                </a:solidFill>
              </a:defRPr>
            </a:lvl1pPr>
            <a:lvl2pPr marL="3175" indent="-3175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None/>
              <a:tabLst/>
              <a:defRPr>
                <a:solidFill>
                  <a:schemeClr val="accent1"/>
                </a:solidFill>
              </a:defRPr>
            </a:lvl2pPr>
            <a:lvl3pPr marL="1087438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Char char=""/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Lastname</a:t>
            </a:r>
          </a:p>
          <a:p>
            <a:pPr lvl="1"/>
            <a:r>
              <a:rPr lang="en-US" dirty="0"/>
              <a:t>Title and Company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61B75B-8539-8F7D-14AC-3BF7FBAABFF0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48723" y="6634641"/>
            <a:ext cx="2743200" cy="182880"/>
          </a:xfrm>
        </p:spPr>
        <p:txBody>
          <a:bodyPr/>
          <a:lstStyle/>
          <a:p>
            <a:fld id="{89BB9BD4-A28B-4C6E-9E65-0D6440410C78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E54DA-6031-E28D-EF5E-6A55A0EC066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038600" y="6634641"/>
            <a:ext cx="4114800" cy="1828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CC49B-2F59-54E3-A2CD-5A763517168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448800" y="6675120"/>
            <a:ext cx="2743200" cy="182880"/>
          </a:xfrm>
        </p:spPr>
        <p:txBody>
          <a:bodyPr/>
          <a:lstStyle/>
          <a:p>
            <a:fld id="{41C9266A-3E24-44B9-90F5-C031A0D9C0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1A809AB-3112-4E15-D1EE-3F3700E2D4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685507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Speaker</a:t>
            </a:r>
          </a:p>
        </p:txBody>
      </p:sp>
    </p:spTree>
    <p:extLst>
      <p:ext uri="{BB962C8B-B14F-4D97-AF65-F5344CB8AC3E}">
        <p14:creationId xmlns:p14="http://schemas.microsoft.com/office/powerpoint/2010/main" val="188413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 Content with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03E3ACE-2069-A233-9E6E-EEB63521E8C7}"/>
              </a:ext>
            </a:extLst>
          </p:cNvPr>
          <p:cNvSpPr/>
          <p:nvPr userDrawn="1"/>
        </p:nvSpPr>
        <p:spPr>
          <a:xfrm>
            <a:off x="1967593" y="1234440"/>
            <a:ext cx="10002065" cy="5394959"/>
          </a:xfrm>
          <a:prstGeom prst="roundRect">
            <a:avLst>
              <a:gd name="adj" fmla="val 24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2970" y="230592"/>
            <a:ext cx="9987578" cy="991181"/>
          </a:xfrm>
        </p:spPr>
        <p:txBody>
          <a:bodyPr lIns="274320" rIns="27432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2971" y="1221772"/>
            <a:ext cx="9987578" cy="5405635"/>
          </a:xfrm>
        </p:spPr>
        <p:txBody>
          <a:bodyPr lIns="274320" tIns="274320" rIns="274320"/>
          <a:lstStyle>
            <a:lvl1pPr marL="344488" indent="-344488"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  <a:defRPr b="1"/>
            </a:lvl1pPr>
            <a:lvl2pPr marL="800100" indent="-396875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"/>
              <a:defRPr/>
            </a:lvl2pPr>
            <a:lvl3pPr marL="1087438" indent="-2286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800"/>
            </a:lvl3pPr>
            <a:lvl4pPr marL="1373188" indent="-228600"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Char char=""/>
              <a:defRPr sz="1600"/>
            </a:lvl4pPr>
            <a:lvl5pPr marL="344488" indent="0">
              <a:spcBef>
                <a:spcPts val="600"/>
              </a:spcBef>
              <a:spcAft>
                <a:spcPts val="600"/>
              </a:spcAft>
              <a:buNone/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63860" y="6656726"/>
            <a:ext cx="2743200" cy="182880"/>
          </a:xfrm>
        </p:spPr>
        <p:txBody>
          <a:bodyPr/>
          <a:lstStyle>
            <a:lvl1pPr>
              <a:defRPr sz="800"/>
            </a:lvl1pPr>
          </a:lstStyle>
          <a:p>
            <a:fld id="{89BB9BD4-A28B-4C6E-9E65-0D6440410C78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09359" y="6656726"/>
            <a:ext cx="4114800" cy="182880"/>
          </a:xfrm>
        </p:spPr>
        <p:txBody>
          <a:bodyPr/>
          <a:lstStyle>
            <a:lvl1pPr>
              <a:defRPr sz="8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675120"/>
            <a:ext cx="2743200" cy="182880"/>
          </a:xfrm>
        </p:spPr>
        <p:txBody>
          <a:bodyPr/>
          <a:lstStyle>
            <a:lvl1pPr>
              <a:defRPr sz="800"/>
            </a:lvl1pPr>
          </a:lstStyle>
          <a:p>
            <a:fld id="{41C9266A-3E24-44B9-90F5-C031A0D9C06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A colorful mask on a black background&#10;&#10;AI-generated content may be incorrect.">
            <a:extLst>
              <a:ext uri="{FF2B5EF4-FFF2-40B4-BE49-F238E27FC236}">
                <a16:creationId xmlns:a16="http://schemas.microsoft.com/office/drawing/2014/main" id="{9915E6D1-62F9-3B7E-3384-C92FF3CA52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66" t="14009" r="2523" b="4290"/>
          <a:stretch>
            <a:fillRect/>
          </a:stretch>
        </p:blipFill>
        <p:spPr>
          <a:xfrm>
            <a:off x="-1" y="0"/>
            <a:ext cx="2151529" cy="176197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1EA119CB-6A1E-9BF4-B649-EFBEF5B47E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-1346425" y="3655910"/>
            <a:ext cx="4655064" cy="110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9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with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CF1A8BF-CE50-DDC2-906C-FDBADA278A73}"/>
              </a:ext>
            </a:extLst>
          </p:cNvPr>
          <p:cNvSpPr/>
          <p:nvPr userDrawn="1"/>
        </p:nvSpPr>
        <p:spPr>
          <a:xfrm>
            <a:off x="7103755" y="1234440"/>
            <a:ext cx="4848234" cy="5394959"/>
          </a:xfrm>
          <a:prstGeom prst="roundRect">
            <a:avLst>
              <a:gd name="adj" fmla="val 24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247F1D3-A4F4-52E6-4FDF-E6F02CBA03E4}"/>
              </a:ext>
            </a:extLst>
          </p:cNvPr>
          <p:cNvSpPr/>
          <p:nvPr userDrawn="1"/>
        </p:nvSpPr>
        <p:spPr>
          <a:xfrm>
            <a:off x="1967593" y="1234440"/>
            <a:ext cx="4846320" cy="5394959"/>
          </a:xfrm>
          <a:prstGeom prst="roundRect">
            <a:avLst>
              <a:gd name="adj" fmla="val 24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422" y="230592"/>
            <a:ext cx="9976738" cy="1005840"/>
          </a:xfrm>
        </p:spPr>
        <p:txBody>
          <a:bodyPr lIns="274320" rIns="27432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1422" y="1236097"/>
            <a:ext cx="4846320" cy="5391311"/>
          </a:xfrm>
        </p:spPr>
        <p:txBody>
          <a:bodyPr lIns="274320" tIns="274320" rIns="274320">
            <a:normAutofit/>
          </a:bodyPr>
          <a:lstStyle>
            <a:lvl1pPr marL="344488" indent="-344488"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  <a:defRPr sz="2400" b="1"/>
            </a:lvl1pPr>
            <a:lvl2pPr marL="800100" indent="-396875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"/>
              <a:defRPr sz="2000"/>
            </a:lvl2pPr>
            <a:lvl3pPr marL="1087438" indent="-2286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/>
            </a:lvl3pPr>
            <a:lvl4pPr marL="1373188" indent="-228600"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Char char=""/>
              <a:defRPr sz="1400"/>
            </a:lvl4pPr>
            <a:lvl5pPr marL="344488" indent="0">
              <a:spcBef>
                <a:spcPts val="600"/>
              </a:spcBef>
              <a:spcAft>
                <a:spcPts val="600"/>
              </a:spcAft>
              <a:buNone/>
              <a:defRPr sz="16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71422" y="6656726"/>
            <a:ext cx="2743200" cy="182880"/>
          </a:xfrm>
        </p:spPr>
        <p:txBody>
          <a:bodyPr/>
          <a:lstStyle>
            <a:lvl1pPr>
              <a:defRPr sz="800"/>
            </a:lvl1pPr>
          </a:lstStyle>
          <a:p>
            <a:fld id="{89BB9BD4-A28B-4C6E-9E65-0D6440410C78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02391" y="6656726"/>
            <a:ext cx="4114800" cy="182880"/>
          </a:xfrm>
        </p:spPr>
        <p:txBody>
          <a:bodyPr/>
          <a:lstStyle>
            <a:lvl1pPr>
              <a:defRPr sz="8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678843"/>
            <a:ext cx="2743200" cy="182880"/>
          </a:xfrm>
        </p:spPr>
        <p:txBody>
          <a:bodyPr/>
          <a:lstStyle>
            <a:lvl1pPr>
              <a:defRPr sz="800"/>
            </a:lvl1pPr>
          </a:lstStyle>
          <a:p>
            <a:fld id="{41C9266A-3E24-44B9-90F5-C031A0D9C0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3C99681-911D-6C02-8BE2-B281C51971E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103755" y="1236097"/>
            <a:ext cx="4846320" cy="5391311"/>
          </a:xfrm>
        </p:spPr>
        <p:txBody>
          <a:bodyPr lIns="274320" tIns="274320" rIns="274320">
            <a:normAutofit/>
          </a:bodyPr>
          <a:lstStyle>
            <a:lvl1pPr marL="344488" indent="-344488"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  <a:defRPr sz="2400" b="1"/>
            </a:lvl1pPr>
            <a:lvl2pPr marL="800100" indent="-396875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"/>
              <a:defRPr sz="2000"/>
            </a:lvl2pPr>
            <a:lvl3pPr marL="1087438" indent="-2286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600"/>
            </a:lvl3pPr>
            <a:lvl4pPr marL="1373188" indent="-228600"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Char char=""/>
              <a:defRPr sz="1400"/>
            </a:lvl4pPr>
            <a:lvl5pPr marL="344488" indent="0">
              <a:spcBef>
                <a:spcPts val="600"/>
              </a:spcBef>
              <a:spcAft>
                <a:spcPts val="600"/>
              </a:spcAft>
              <a:buNone/>
              <a:defRPr sz="16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A colorful mask on a black background&#10;&#10;AI-generated content may be incorrect.">
            <a:extLst>
              <a:ext uri="{FF2B5EF4-FFF2-40B4-BE49-F238E27FC236}">
                <a16:creationId xmlns:a16="http://schemas.microsoft.com/office/drawing/2014/main" id="{993BA157-8262-E9D9-4172-B2F5EE1CD9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66" t="14009" r="2523" b="4290"/>
          <a:stretch>
            <a:fillRect/>
          </a:stretch>
        </p:blipFill>
        <p:spPr>
          <a:xfrm>
            <a:off x="-1" y="0"/>
            <a:ext cx="2151529" cy="176197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62C00518-66D3-A8A4-78FB-1B721C21CF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-1346425" y="3655910"/>
            <a:ext cx="4655064" cy="110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58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Secondary Design with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4A12D0C-5AE8-7FB9-B0C0-F9240E5F3024}"/>
              </a:ext>
            </a:extLst>
          </p:cNvPr>
          <p:cNvSpPr/>
          <p:nvPr userDrawn="1"/>
        </p:nvSpPr>
        <p:spPr>
          <a:xfrm>
            <a:off x="225579" y="1005840"/>
            <a:ext cx="11744079" cy="5623559"/>
          </a:xfrm>
          <a:prstGeom prst="roundRect">
            <a:avLst>
              <a:gd name="adj" fmla="val 24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058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1C59B3-F650-D2EB-CAC4-D83069CE4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579" y="1005840"/>
            <a:ext cx="11734970" cy="5623560"/>
          </a:xfrm>
        </p:spPr>
        <p:txBody>
          <a:bodyPr lIns="274320" tIns="274320" rIns="274320"/>
          <a:lstStyle>
            <a:lvl1pPr marL="344488" indent="-344488"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  <a:defRPr b="1"/>
            </a:lvl1pPr>
            <a:lvl2pPr marL="800100" indent="-396875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"/>
              <a:defRPr/>
            </a:lvl2pPr>
            <a:lvl3pPr marL="1087438" indent="-2286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  <a:defRPr sz="1800"/>
            </a:lvl3pPr>
            <a:lvl4pPr marL="1373188" indent="-228600"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Char char=""/>
              <a:defRPr sz="1600"/>
            </a:lvl4pPr>
            <a:lvl5pPr marL="344488" indent="0">
              <a:spcBef>
                <a:spcPts val="600"/>
              </a:spcBef>
              <a:spcAft>
                <a:spcPts val="600"/>
              </a:spcAft>
              <a:buNone/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 descr="A colorful mask on a black background&#10;&#10;AI-generated content may be incorrect.">
            <a:extLst>
              <a:ext uri="{FF2B5EF4-FFF2-40B4-BE49-F238E27FC236}">
                <a16:creationId xmlns:a16="http://schemas.microsoft.com/office/drawing/2014/main" id="{900E5128-8EA3-E574-71C4-26CC724F04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66" t="14009" r="2523" b="4290"/>
          <a:stretch>
            <a:fillRect/>
          </a:stretch>
        </p:blipFill>
        <p:spPr>
          <a:xfrm>
            <a:off x="0" y="0"/>
            <a:ext cx="1132748" cy="927652"/>
          </a:xfrm>
          <a:prstGeom prst="rect">
            <a:avLst/>
          </a:prstGeom>
        </p:spPr>
      </p:pic>
      <p:pic>
        <p:nvPicPr>
          <p:cNvPr id="13" name="Picture 12" descr="A colorful mardi gras mask&#10;&#10;AI-generated content may be incorrect.">
            <a:extLst>
              <a:ext uri="{FF2B5EF4-FFF2-40B4-BE49-F238E27FC236}">
                <a16:creationId xmlns:a16="http://schemas.microsoft.com/office/drawing/2014/main" id="{C9310C02-D5EF-2515-FF4A-6A1B2E233A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75" t="-3527" r="20200" b="-3527"/>
          <a:stretch>
            <a:fillRect/>
          </a:stretch>
        </p:blipFill>
        <p:spPr>
          <a:xfrm>
            <a:off x="11211338" y="0"/>
            <a:ext cx="974789" cy="1005839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79E033-D2D4-1A32-1071-56FD66E33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B9BD4-A28B-4C6E-9E65-0D6440410C78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DD36EA-9CC6-DF1F-DAF1-E3BF14F82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F4DA25-D977-5926-66D3-DA4B20395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2037" y="6657790"/>
            <a:ext cx="2743200" cy="182880"/>
          </a:xfrm>
        </p:spPr>
        <p:txBody>
          <a:bodyPr/>
          <a:lstStyle/>
          <a:p>
            <a:fld id="{41C9266A-3E24-44B9-90F5-C031A0D9C0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67593" y="228601"/>
            <a:ext cx="10002066" cy="1005840"/>
          </a:xfrm>
          <a:prstGeom prst="rect">
            <a:avLst/>
          </a:prstGeom>
          <a:noFill/>
        </p:spPr>
        <p:txBody>
          <a:bodyPr vert="horz" lIns="274320" tIns="45720" rIns="2743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7589" y="1234440"/>
            <a:ext cx="10002067" cy="5215345"/>
          </a:xfrm>
          <a:prstGeom prst="rect">
            <a:avLst/>
          </a:prstGeom>
          <a:noFill/>
        </p:spPr>
        <p:txBody>
          <a:bodyPr vert="horz" lIns="274320" tIns="274320" rIns="274320" bIns="274320" rtlCol="0">
            <a:normAutofit/>
          </a:bodyPr>
          <a:lstStyle/>
          <a:p>
            <a:pPr marL="344488" lvl="0" indent="-3444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Blip>
                <a:blip r:embed="rId25"/>
              </a:buBlip>
            </a:pPr>
            <a:r>
              <a:rPr lang="en-US" dirty="0"/>
              <a:t>Click to edit Master text styles</a:t>
            </a:r>
          </a:p>
          <a:p>
            <a:pPr marL="800100" lvl="1" indent="-3968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"/>
            </a:pPr>
            <a:r>
              <a:rPr lang="en-US" dirty="0"/>
              <a:t>Second level</a:t>
            </a:r>
          </a:p>
          <a:p>
            <a:pPr marL="1087438" lvl="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2" panose="05020102010507070707" pitchFamily="18" charset="2"/>
              <a:buChar char=""/>
            </a:pPr>
            <a:r>
              <a:rPr lang="en-US" dirty="0"/>
              <a:t>Third level</a:t>
            </a:r>
          </a:p>
          <a:p>
            <a:pPr marL="1373188" lvl="3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Char char=""/>
            </a:pPr>
            <a:r>
              <a:rPr lang="en-US" dirty="0"/>
              <a:t>Fourth level</a:t>
            </a:r>
          </a:p>
          <a:p>
            <a:pPr marL="344488" lvl="4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7589" y="66346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89BB9BD4-A28B-4C6E-9E65-0D6440410C78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11222" y="6634641"/>
            <a:ext cx="41148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26457" y="6634641"/>
            <a:ext cx="2743200" cy="182880"/>
          </a:xfrm>
          <a:prstGeom prst="rect">
            <a:avLst/>
          </a:prstGeom>
        </p:spPr>
        <p:txBody>
          <a:bodyPr vert="horz" lIns="91440" tIns="45720" rIns="91440" bIns="9144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1C9266A-3E24-44B9-90F5-C031A0D9C0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8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21" r:id="rId3"/>
    <p:sldLayoutId id="2147483723" r:id="rId4"/>
    <p:sldLayoutId id="2147483724" r:id="rId5"/>
    <p:sldLayoutId id="2147483727" r:id="rId6"/>
    <p:sldLayoutId id="2147483722" r:id="rId7"/>
    <p:sldLayoutId id="2147483706" r:id="rId8"/>
    <p:sldLayoutId id="2147483707" r:id="rId9"/>
    <p:sldLayoutId id="2147483725" r:id="rId10"/>
    <p:sldLayoutId id="2147483726" r:id="rId11"/>
    <p:sldLayoutId id="2147483729" r:id="rId12"/>
    <p:sldLayoutId id="2147483708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  <p:sldLayoutId id="2147483728" r:id="rId2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800" b="1" kern="1200" dirty="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>
          <a:solidFill>
            <a:schemeClr val="accent1"/>
          </a:solidFill>
          <a:latin typeface="+mn-lt"/>
          <a:ea typeface="+mn-ea"/>
          <a:cs typeface="+mn-cs"/>
        </a:defRPr>
      </a:lvl2pPr>
      <a:lvl3pPr marL="1201738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>
          <a:solidFill>
            <a:schemeClr val="accent1"/>
          </a:solidFill>
          <a:latin typeface="+mn-lt"/>
          <a:ea typeface="+mn-ea"/>
          <a:cs typeface="+mn-cs"/>
        </a:defRPr>
      </a:lvl3pPr>
      <a:lvl4pPr marL="1430338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b="1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68B0C562-F06E-BC5D-A9D0-FFE67367823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3273" y="195469"/>
            <a:ext cx="9145453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Tips for an Effective Presentation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FEEB66-9A30-8D64-82CD-B3B2416D36BC}"/>
              </a:ext>
            </a:extLst>
          </p:cNvPr>
          <p:cNvSpPr txBox="1"/>
          <p:nvPr/>
        </p:nvSpPr>
        <p:spPr>
          <a:xfrm>
            <a:off x="424070" y="1069011"/>
            <a:ext cx="3643728" cy="4109859"/>
          </a:xfrm>
          <a:prstGeom prst="roundRect">
            <a:avLst>
              <a:gd name="adj" fmla="val 4456"/>
            </a:avLst>
          </a:prstGeom>
          <a:solidFill>
            <a:schemeClr val="accent1"/>
          </a:solidFill>
        </p:spPr>
        <p:txBody>
          <a:bodyPr wrap="square" lIns="274320" tIns="274320" rIns="274320" bIns="274320" numCol="1" rtlCol="0">
            <a:spAutoFit/>
          </a:bodyPr>
          <a:lstStyle/>
          <a:p>
            <a:pPr marL="173038" indent="-173038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Keep it simple</a:t>
            </a:r>
          </a:p>
          <a:p>
            <a:pPr marL="173038" indent="-173038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Keep it consistent</a:t>
            </a:r>
          </a:p>
          <a:p>
            <a:pPr marL="173038" indent="-173038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More simple slides is better than fewer cluttered ones</a:t>
            </a:r>
          </a:p>
          <a:p>
            <a:pPr marL="173038" indent="-173038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Use speaker notes </a:t>
            </a:r>
          </a:p>
          <a:p>
            <a:pPr marL="173038" indent="-173038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</a:rPr>
              <a:t>Provide a handout to reinforce key takeaways</a:t>
            </a:r>
          </a:p>
          <a:p>
            <a:pPr marL="173038" indent="-173038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C000"/>
                </a:solidFill>
              </a:rPr>
              <a:t>Check that presentation meets accessibility guidelines</a:t>
            </a:r>
            <a:endParaRPr lang="en-US" sz="1400" dirty="0">
              <a:solidFill>
                <a:srgbClr val="FFC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6A04C7-2B19-9882-6933-0A151D98753E}"/>
              </a:ext>
            </a:extLst>
          </p:cNvPr>
          <p:cNvSpPr txBox="1"/>
          <p:nvPr/>
        </p:nvSpPr>
        <p:spPr>
          <a:xfrm>
            <a:off x="4545496" y="1069011"/>
            <a:ext cx="7275443" cy="4885634"/>
          </a:xfrm>
          <a:prstGeom prst="rect">
            <a:avLst/>
          </a:prstGeom>
          <a:noFill/>
        </p:spPr>
        <p:txBody>
          <a:bodyPr wrap="square" numCol="1" rtlCol="0">
            <a:normAutofit fontScale="92500"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1"/>
                </a:solidFill>
              </a:rPr>
              <a:t>One idea per slide. </a:t>
            </a:r>
            <a:r>
              <a:rPr lang="en-US" sz="1200" dirty="0">
                <a:solidFill>
                  <a:schemeClr val="accent1"/>
                </a:solidFill>
              </a:rPr>
              <a:t>To prevent cognitive overload, dedicate each slide to a single, main point. If you have a complex topic, break it into multiple slides.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1"/>
                </a:solidFill>
              </a:rPr>
              <a:t>Limit text. </a:t>
            </a:r>
            <a:r>
              <a:rPr lang="en-US" sz="1200" dirty="0">
                <a:solidFill>
                  <a:schemeClr val="accent1"/>
                </a:solidFill>
              </a:rPr>
              <a:t>Use bullet points or key phrases instead of full sentences and paragraphs. The text on your slides should serve as cues for you, not as a script for the audience to read.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1"/>
                </a:solidFill>
              </a:rPr>
              <a:t>Use white space. </a:t>
            </a:r>
            <a:r>
              <a:rPr lang="en-US" sz="1200" dirty="0">
                <a:solidFill>
                  <a:schemeClr val="accent1"/>
                </a:solidFill>
              </a:rPr>
              <a:t>Leaving empty space around text and images makes your slides look clean, organized, and professional. It helps the audience focus on the most important information.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1"/>
                </a:solidFill>
              </a:rPr>
              <a:t>Avoid visual clutter. </a:t>
            </a:r>
            <a:r>
              <a:rPr lang="en-US" sz="1200" dirty="0">
                <a:solidFill>
                  <a:schemeClr val="accent1"/>
                </a:solidFill>
              </a:rPr>
              <a:t>Don't cram too many images, charts, or words onto a single slide. Visual elements should serve a purpose, not simply decorate the space.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1"/>
                </a:solidFill>
              </a:rPr>
              <a:t>Go visual over text. </a:t>
            </a:r>
            <a:r>
              <a:rPr lang="en-US" sz="1200" dirty="0">
                <a:solidFill>
                  <a:schemeClr val="accent1"/>
                </a:solidFill>
              </a:rPr>
              <a:t>Use high-quality images, icons, and diagrams to explain complex ideas whenever possible. Visuals are more memorable than text-only slides.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1"/>
                </a:solidFill>
              </a:rPr>
              <a:t>Visualize data effectively. </a:t>
            </a:r>
            <a:r>
              <a:rPr lang="en-US" sz="1200" dirty="0">
                <a:solidFill>
                  <a:schemeClr val="accent1"/>
                </a:solidFill>
              </a:rPr>
              <a:t>If you need to present data, use simple, clean graphs and charts. Use color to draw attention to the most important figures and eliminate unnecessary details like gridlines.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1"/>
                </a:solidFill>
              </a:rPr>
              <a:t>Use animation sparingly. </a:t>
            </a:r>
            <a:r>
              <a:rPr lang="en-US" sz="1200" dirty="0">
                <a:solidFill>
                  <a:schemeClr val="accent1"/>
                </a:solidFill>
              </a:rPr>
              <a:t>Subtle effects like "fade-in" can be used to reveal bullet points one at a time, but avoid flashy, distracting, or complex animations and transitions.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1"/>
                </a:solidFill>
              </a:rPr>
              <a:t>Ensure image quality. </a:t>
            </a:r>
            <a:r>
              <a:rPr lang="en-US" sz="1200" dirty="0">
                <a:solidFill>
                  <a:schemeClr val="accent1"/>
                </a:solidFill>
              </a:rPr>
              <a:t>Low-resolution, pixelated, or watermarked images look unprofessional. Use high-quality visuals that are relevant and reinforce your message.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1"/>
                </a:solidFill>
              </a:rPr>
              <a:t>Ensure that your presentation is accessible. </a:t>
            </a:r>
            <a:r>
              <a:rPr lang="en-US" sz="1200" dirty="0">
                <a:solidFill>
                  <a:schemeClr val="accent1"/>
                </a:solidFill>
              </a:rPr>
              <a:t>Run accessibility checker in PowerPoint and make necessary changes.</a:t>
            </a: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sz="1000" dirty="0">
                <a:solidFill>
                  <a:schemeClr val="accent1"/>
                </a:solidFill>
              </a:rPr>
              <a:t>Google Gemini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48232A-F479-751F-1DBD-7D890BBF3838}"/>
              </a:ext>
            </a:extLst>
          </p:cNvPr>
          <p:cNvSpPr/>
          <p:nvPr/>
        </p:nvSpPr>
        <p:spPr>
          <a:xfrm>
            <a:off x="0" y="6065078"/>
            <a:ext cx="12192000" cy="79292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REMOVE BEFORE PRESENTING</a:t>
            </a:r>
          </a:p>
        </p:txBody>
      </p:sp>
    </p:spTree>
    <p:extLst>
      <p:ext uri="{BB962C8B-B14F-4D97-AF65-F5344CB8AC3E}">
        <p14:creationId xmlns:p14="http://schemas.microsoft.com/office/powerpoint/2010/main" val="567721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4DA718A-6F37-CE43-D49F-2F30215B3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A65F86C-3C1F-7D6D-5764-A729AE299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9702890-7FDA-6F43-4745-FE63536C3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678843"/>
            <a:ext cx="2743200" cy="182880"/>
          </a:xfrm>
        </p:spPr>
        <p:txBody>
          <a:bodyPr/>
          <a:lstStyle/>
          <a:p>
            <a:fld id="{41C9266A-3E24-44B9-90F5-C031A0D9C06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17756F4-C380-0DEE-D0AF-CB9E81C6D3B5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0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97CF02B-E107-B2F3-461C-B1492B3EF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B1DA23E-88DA-EF72-EC11-548DCE24F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27B8CA-28BB-F5C3-DEB5-48CABFA06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2037" y="6657790"/>
            <a:ext cx="2743200" cy="182880"/>
          </a:xfrm>
        </p:spPr>
        <p:txBody>
          <a:bodyPr/>
          <a:lstStyle/>
          <a:p>
            <a:fld id="{41C9266A-3E24-44B9-90F5-C031A0D9C06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68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9DBA0C9-7F4C-AD44-FC68-6A9C3B1EA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CF6F42C-391F-A1DB-B473-9E4784B31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1EAA974-461D-F2D3-9850-3647582B8CD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3966E9-3752-D2FC-5911-3090C5C9A8C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448800" y="6664155"/>
            <a:ext cx="2743200" cy="182880"/>
          </a:xfrm>
        </p:spPr>
        <p:txBody>
          <a:bodyPr/>
          <a:lstStyle/>
          <a:p>
            <a:fld id="{41C9266A-3E24-44B9-90F5-C031A0D9C06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18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87A1E0-8BAB-B03A-2C11-8E63D6DE3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5ED66A0-1611-3763-582E-B07056A91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9ED31AC-253B-4672-211A-0306E0815C3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48DB603-F672-68A5-0624-20AE5544EED6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7242DD-D8D1-1A1C-DF04-3E4586782AF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442927" y="6675120"/>
            <a:ext cx="2743200" cy="182880"/>
          </a:xfrm>
        </p:spPr>
        <p:txBody>
          <a:bodyPr/>
          <a:lstStyle/>
          <a:p>
            <a:fld id="{41C9266A-3E24-44B9-90F5-C031A0D9C06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9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6D0695-628E-9153-2383-42B2FA373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DD2E4C-89AC-2924-565D-67E51396F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266A-3E24-44B9-90F5-C031A0D9C06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4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63432-71DF-2480-5932-F6AE8C0A9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1"/>
            <a:ext cx="11969659" cy="1005840"/>
          </a:xfrm>
        </p:spPr>
        <p:txBody>
          <a:bodyPr vert="horz" lIns="274320" tIns="45720" rIns="274320" bIns="45720" rtlCol="0" anchor="b">
            <a:normAutofit/>
          </a:bodyPr>
          <a:lstStyle/>
          <a:p>
            <a:r>
              <a:rPr lang="en-US" dirty="0"/>
              <a:t>Instructions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B0C562-F06E-BC5D-A9D0-FFE673678235}"/>
              </a:ext>
            </a:extLst>
          </p:cNvPr>
          <p:cNvSpPr txBox="1"/>
          <p:nvPr/>
        </p:nvSpPr>
        <p:spPr>
          <a:xfrm>
            <a:off x="1804926" y="1960747"/>
            <a:ext cx="85821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The following slides should be used for section breaks, quotes, highlights, or other simple content to break up heavier content or create emphasis.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48232A-F479-751F-1DBD-7D890BBF3838}"/>
              </a:ext>
            </a:extLst>
          </p:cNvPr>
          <p:cNvSpPr/>
          <p:nvPr/>
        </p:nvSpPr>
        <p:spPr>
          <a:xfrm>
            <a:off x="0" y="6065078"/>
            <a:ext cx="12192000" cy="79292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REMOVE BEFORE PRESENTING</a:t>
            </a:r>
          </a:p>
        </p:txBody>
      </p:sp>
    </p:spTree>
    <p:extLst>
      <p:ext uri="{BB962C8B-B14F-4D97-AF65-F5344CB8AC3E}">
        <p14:creationId xmlns:p14="http://schemas.microsoft.com/office/powerpoint/2010/main" val="2844266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34C6591-EEE0-B246-8826-CF1612C59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CE0CA5-987A-2CB3-0DE7-80C2ED959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799" y="6675121"/>
            <a:ext cx="2743200" cy="182880"/>
          </a:xfrm>
        </p:spPr>
        <p:txBody>
          <a:bodyPr/>
          <a:lstStyle/>
          <a:p>
            <a:fld id="{41C9266A-3E24-44B9-90F5-C031A0D9C06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91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EE64730-6708-433E-A232-3F68E39FC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BB7330-A996-36E0-F787-F4BFBE4E0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799" y="6675121"/>
            <a:ext cx="2743200" cy="182880"/>
          </a:xfrm>
        </p:spPr>
        <p:txBody>
          <a:bodyPr/>
          <a:lstStyle/>
          <a:p>
            <a:fld id="{41C9266A-3E24-44B9-90F5-C031A0D9C06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92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6A0ACE-9AD7-F065-CAB5-620DCFFDE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5FBC6D-368C-D5DE-BDE4-F01E37266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799" y="6675121"/>
            <a:ext cx="2743200" cy="182880"/>
          </a:xfrm>
        </p:spPr>
        <p:txBody>
          <a:bodyPr/>
          <a:lstStyle/>
          <a:p>
            <a:fld id="{41C9266A-3E24-44B9-90F5-C031A0D9C06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41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9A24F2E-DF01-8B48-FCE4-59ACEF2B7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2D03B7-A4EE-102F-0442-0D556E280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799" y="6675119"/>
            <a:ext cx="2743200" cy="182880"/>
          </a:xfrm>
        </p:spPr>
        <p:txBody>
          <a:bodyPr/>
          <a:lstStyle/>
          <a:p>
            <a:fld id="{41C9266A-3E24-44B9-90F5-C031A0D9C06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44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00AE28-0345-06A2-A22A-1185924DD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27157CB-ED55-4D38-944B-8554CBD781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120" y="4336253"/>
            <a:ext cx="11182265" cy="132080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71FA5BF5-1564-C31B-DFF6-5E410DEA7A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0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208AF37-1032-292E-76A9-F6E062FA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E3D0BE-0B72-FB0C-A9BD-DCF780C5A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799" y="6675121"/>
            <a:ext cx="2743200" cy="182880"/>
          </a:xfrm>
        </p:spPr>
        <p:txBody>
          <a:bodyPr/>
          <a:lstStyle/>
          <a:p>
            <a:fld id="{41C9266A-3E24-44B9-90F5-C031A0D9C06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3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7196B53-F0B9-6C42-7382-A2FBEAC81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4B9001-1CEB-FEB4-CD92-E537BE8E0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675121"/>
            <a:ext cx="2743200" cy="182880"/>
          </a:xfrm>
        </p:spPr>
        <p:txBody>
          <a:bodyPr/>
          <a:lstStyle/>
          <a:p>
            <a:fld id="{41C9266A-3E24-44B9-90F5-C031A0D9C06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3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86A79CC-F35A-2322-4E6A-963F945CC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flipV="1">
            <a:off x="3978" y="1145135"/>
            <a:ext cx="12187030" cy="4513456"/>
          </a:xfrm>
          <a:custGeom>
            <a:avLst/>
            <a:gdLst>
              <a:gd name="connsiteX0" fmla="*/ 3323 w 12198172"/>
              <a:gd name="connsiteY0" fmla="*/ 337559 h 3670419"/>
              <a:gd name="connsiteX1" fmla="*/ 2618336 w 12198172"/>
              <a:gd name="connsiteY1" fmla="*/ 0 h 3670419"/>
              <a:gd name="connsiteX2" fmla="*/ 10309551 w 12198172"/>
              <a:gd name="connsiteY2" fmla="*/ 995585 h 3670419"/>
              <a:gd name="connsiteX3" fmla="*/ 12198172 w 12198172"/>
              <a:gd name="connsiteY3" fmla="*/ 854580 h 3670419"/>
              <a:gd name="connsiteX4" fmla="*/ 12198172 w 12198172"/>
              <a:gd name="connsiteY4" fmla="*/ 3469593 h 3670419"/>
              <a:gd name="connsiteX5" fmla="*/ 7596 w 12198172"/>
              <a:gd name="connsiteY5" fmla="*/ 3670419 h 3670419"/>
              <a:gd name="connsiteX6" fmla="*/ 3323 w 12198172"/>
              <a:gd name="connsiteY6" fmla="*/ 337559 h 3670419"/>
              <a:gd name="connsiteX0" fmla="*/ 3323 w 12198172"/>
              <a:gd name="connsiteY0" fmla="*/ 443399 h 3776259"/>
              <a:gd name="connsiteX1" fmla="*/ 2618336 w 12198172"/>
              <a:gd name="connsiteY1" fmla="*/ 105840 h 3776259"/>
              <a:gd name="connsiteX2" fmla="*/ 10309551 w 12198172"/>
              <a:gd name="connsiteY2" fmla="*/ 1101425 h 3776259"/>
              <a:gd name="connsiteX3" fmla="*/ 12198172 w 12198172"/>
              <a:gd name="connsiteY3" fmla="*/ 960420 h 3776259"/>
              <a:gd name="connsiteX4" fmla="*/ 12198172 w 12198172"/>
              <a:gd name="connsiteY4" fmla="*/ 3575433 h 3776259"/>
              <a:gd name="connsiteX5" fmla="*/ 7596 w 12198172"/>
              <a:gd name="connsiteY5" fmla="*/ 3776259 h 3776259"/>
              <a:gd name="connsiteX6" fmla="*/ 3323 w 12198172"/>
              <a:gd name="connsiteY6" fmla="*/ 443399 h 3776259"/>
              <a:gd name="connsiteX0" fmla="*/ 3323 w 12198172"/>
              <a:gd name="connsiteY0" fmla="*/ 401633 h 3734493"/>
              <a:gd name="connsiteX1" fmla="*/ 2618336 w 12198172"/>
              <a:gd name="connsiteY1" fmla="*/ 64074 h 3734493"/>
              <a:gd name="connsiteX2" fmla="*/ 10309551 w 12198172"/>
              <a:gd name="connsiteY2" fmla="*/ 1059659 h 3734493"/>
              <a:gd name="connsiteX3" fmla="*/ 12198172 w 12198172"/>
              <a:gd name="connsiteY3" fmla="*/ 918654 h 3734493"/>
              <a:gd name="connsiteX4" fmla="*/ 12198172 w 12198172"/>
              <a:gd name="connsiteY4" fmla="*/ 3533667 h 3734493"/>
              <a:gd name="connsiteX5" fmla="*/ 7596 w 12198172"/>
              <a:gd name="connsiteY5" fmla="*/ 3734493 h 3734493"/>
              <a:gd name="connsiteX6" fmla="*/ 3323 w 12198172"/>
              <a:gd name="connsiteY6" fmla="*/ 401633 h 3734493"/>
              <a:gd name="connsiteX0" fmla="*/ 3323 w 12198172"/>
              <a:gd name="connsiteY0" fmla="*/ 337629 h 3670489"/>
              <a:gd name="connsiteX1" fmla="*/ 2618336 w 12198172"/>
              <a:gd name="connsiteY1" fmla="*/ 70 h 3670489"/>
              <a:gd name="connsiteX2" fmla="*/ 10309551 w 12198172"/>
              <a:gd name="connsiteY2" fmla="*/ 995655 h 3670489"/>
              <a:gd name="connsiteX3" fmla="*/ 12198172 w 12198172"/>
              <a:gd name="connsiteY3" fmla="*/ 854650 h 3670489"/>
              <a:gd name="connsiteX4" fmla="*/ 12198172 w 12198172"/>
              <a:gd name="connsiteY4" fmla="*/ 3469663 h 3670489"/>
              <a:gd name="connsiteX5" fmla="*/ 7596 w 12198172"/>
              <a:gd name="connsiteY5" fmla="*/ 3670489 h 3670489"/>
              <a:gd name="connsiteX6" fmla="*/ 3323 w 12198172"/>
              <a:gd name="connsiteY6" fmla="*/ 337629 h 3670489"/>
              <a:gd name="connsiteX0" fmla="*/ 3323 w 12198172"/>
              <a:gd name="connsiteY0" fmla="*/ 337761 h 3670621"/>
              <a:gd name="connsiteX1" fmla="*/ 2618336 w 12198172"/>
              <a:gd name="connsiteY1" fmla="*/ 202 h 3670621"/>
              <a:gd name="connsiteX2" fmla="*/ 10309551 w 12198172"/>
              <a:gd name="connsiteY2" fmla="*/ 995787 h 3670621"/>
              <a:gd name="connsiteX3" fmla="*/ 12198172 w 12198172"/>
              <a:gd name="connsiteY3" fmla="*/ 854782 h 3670621"/>
              <a:gd name="connsiteX4" fmla="*/ 12198172 w 12198172"/>
              <a:gd name="connsiteY4" fmla="*/ 3469795 h 3670621"/>
              <a:gd name="connsiteX5" fmla="*/ 7596 w 12198172"/>
              <a:gd name="connsiteY5" fmla="*/ 3670621 h 3670621"/>
              <a:gd name="connsiteX6" fmla="*/ 3323 w 12198172"/>
              <a:gd name="connsiteY6" fmla="*/ 337761 h 3670621"/>
              <a:gd name="connsiteX0" fmla="*/ 3323 w 12198172"/>
              <a:gd name="connsiteY0" fmla="*/ 337761 h 3670621"/>
              <a:gd name="connsiteX1" fmla="*/ 2618336 w 12198172"/>
              <a:gd name="connsiteY1" fmla="*/ 202 h 3670621"/>
              <a:gd name="connsiteX2" fmla="*/ 10309551 w 12198172"/>
              <a:gd name="connsiteY2" fmla="*/ 995787 h 3670621"/>
              <a:gd name="connsiteX3" fmla="*/ 12198172 w 12198172"/>
              <a:gd name="connsiteY3" fmla="*/ 854782 h 3670621"/>
              <a:gd name="connsiteX4" fmla="*/ 12198172 w 12198172"/>
              <a:gd name="connsiteY4" fmla="*/ 3469795 h 3670621"/>
              <a:gd name="connsiteX5" fmla="*/ 7596 w 12198172"/>
              <a:gd name="connsiteY5" fmla="*/ 3670621 h 3670621"/>
              <a:gd name="connsiteX6" fmla="*/ 3323 w 12198172"/>
              <a:gd name="connsiteY6" fmla="*/ 337761 h 3670621"/>
              <a:gd name="connsiteX0" fmla="*/ 3323 w 12198172"/>
              <a:gd name="connsiteY0" fmla="*/ 337761 h 3670621"/>
              <a:gd name="connsiteX1" fmla="*/ 2618336 w 12198172"/>
              <a:gd name="connsiteY1" fmla="*/ 202 h 3670621"/>
              <a:gd name="connsiteX2" fmla="*/ 10309551 w 12198172"/>
              <a:gd name="connsiteY2" fmla="*/ 995787 h 3670621"/>
              <a:gd name="connsiteX3" fmla="*/ 12198172 w 12198172"/>
              <a:gd name="connsiteY3" fmla="*/ 854782 h 3670621"/>
              <a:gd name="connsiteX4" fmla="*/ 12198172 w 12198172"/>
              <a:gd name="connsiteY4" fmla="*/ 3469795 h 3670621"/>
              <a:gd name="connsiteX5" fmla="*/ 7596 w 12198172"/>
              <a:gd name="connsiteY5" fmla="*/ 3670621 h 3670621"/>
              <a:gd name="connsiteX6" fmla="*/ 3323 w 12198172"/>
              <a:gd name="connsiteY6" fmla="*/ 337761 h 3670621"/>
              <a:gd name="connsiteX0" fmla="*/ 3323 w 12198172"/>
              <a:gd name="connsiteY0" fmla="*/ 337761 h 3670621"/>
              <a:gd name="connsiteX1" fmla="*/ 2618336 w 12198172"/>
              <a:gd name="connsiteY1" fmla="*/ 202 h 3670621"/>
              <a:gd name="connsiteX2" fmla="*/ 10309551 w 12198172"/>
              <a:gd name="connsiteY2" fmla="*/ 995787 h 3670621"/>
              <a:gd name="connsiteX3" fmla="*/ 12198172 w 12198172"/>
              <a:gd name="connsiteY3" fmla="*/ 854782 h 3670621"/>
              <a:gd name="connsiteX4" fmla="*/ 12198172 w 12198172"/>
              <a:gd name="connsiteY4" fmla="*/ 3469795 h 3670621"/>
              <a:gd name="connsiteX5" fmla="*/ 7596 w 12198172"/>
              <a:gd name="connsiteY5" fmla="*/ 3670621 h 3670621"/>
              <a:gd name="connsiteX6" fmla="*/ 3323 w 12198172"/>
              <a:gd name="connsiteY6" fmla="*/ 337761 h 3670621"/>
              <a:gd name="connsiteX0" fmla="*/ 3323 w 12198172"/>
              <a:gd name="connsiteY0" fmla="*/ 361617 h 3694477"/>
              <a:gd name="connsiteX1" fmla="*/ 2618336 w 12198172"/>
              <a:gd name="connsiteY1" fmla="*/ 24058 h 3694477"/>
              <a:gd name="connsiteX2" fmla="*/ 9912171 w 12198172"/>
              <a:gd name="connsiteY2" fmla="*/ 1011097 h 3694477"/>
              <a:gd name="connsiteX3" fmla="*/ 12198172 w 12198172"/>
              <a:gd name="connsiteY3" fmla="*/ 878638 h 3694477"/>
              <a:gd name="connsiteX4" fmla="*/ 12198172 w 12198172"/>
              <a:gd name="connsiteY4" fmla="*/ 3493651 h 3694477"/>
              <a:gd name="connsiteX5" fmla="*/ 7596 w 12198172"/>
              <a:gd name="connsiteY5" fmla="*/ 3694477 h 3694477"/>
              <a:gd name="connsiteX6" fmla="*/ 3323 w 12198172"/>
              <a:gd name="connsiteY6" fmla="*/ 361617 h 3694477"/>
              <a:gd name="connsiteX0" fmla="*/ 3323 w 12198172"/>
              <a:gd name="connsiteY0" fmla="*/ 318019 h 3650879"/>
              <a:gd name="connsiteX1" fmla="*/ 3088355 w 12198172"/>
              <a:gd name="connsiteY1" fmla="*/ 27462 h 3650879"/>
              <a:gd name="connsiteX2" fmla="*/ 9912171 w 12198172"/>
              <a:gd name="connsiteY2" fmla="*/ 967499 h 3650879"/>
              <a:gd name="connsiteX3" fmla="*/ 12198172 w 12198172"/>
              <a:gd name="connsiteY3" fmla="*/ 835040 h 3650879"/>
              <a:gd name="connsiteX4" fmla="*/ 12198172 w 12198172"/>
              <a:gd name="connsiteY4" fmla="*/ 3450053 h 3650879"/>
              <a:gd name="connsiteX5" fmla="*/ 7596 w 12198172"/>
              <a:gd name="connsiteY5" fmla="*/ 3650879 h 3650879"/>
              <a:gd name="connsiteX6" fmla="*/ 3323 w 12198172"/>
              <a:gd name="connsiteY6" fmla="*/ 318019 h 3650879"/>
              <a:gd name="connsiteX0" fmla="*/ 3323 w 12198172"/>
              <a:gd name="connsiteY0" fmla="*/ 316242 h 3649102"/>
              <a:gd name="connsiteX1" fmla="*/ 3088355 w 12198172"/>
              <a:gd name="connsiteY1" fmla="*/ 25685 h 3649102"/>
              <a:gd name="connsiteX2" fmla="*/ 9360967 w 12198172"/>
              <a:gd name="connsiteY2" fmla="*/ 935812 h 3649102"/>
              <a:gd name="connsiteX3" fmla="*/ 12198172 w 12198172"/>
              <a:gd name="connsiteY3" fmla="*/ 833263 h 3649102"/>
              <a:gd name="connsiteX4" fmla="*/ 12198172 w 12198172"/>
              <a:gd name="connsiteY4" fmla="*/ 3448276 h 3649102"/>
              <a:gd name="connsiteX5" fmla="*/ 7596 w 12198172"/>
              <a:gd name="connsiteY5" fmla="*/ 3649102 h 3649102"/>
              <a:gd name="connsiteX6" fmla="*/ 3323 w 12198172"/>
              <a:gd name="connsiteY6" fmla="*/ 316242 h 3649102"/>
              <a:gd name="connsiteX0" fmla="*/ 3323 w 12198172"/>
              <a:gd name="connsiteY0" fmla="*/ 316242 h 3649102"/>
              <a:gd name="connsiteX1" fmla="*/ 3088355 w 12198172"/>
              <a:gd name="connsiteY1" fmla="*/ 25685 h 3649102"/>
              <a:gd name="connsiteX2" fmla="*/ 9360967 w 12198172"/>
              <a:gd name="connsiteY2" fmla="*/ 935812 h 3649102"/>
              <a:gd name="connsiteX3" fmla="*/ 12198172 w 12198172"/>
              <a:gd name="connsiteY3" fmla="*/ 833263 h 3649102"/>
              <a:gd name="connsiteX4" fmla="*/ 12198172 w 12198172"/>
              <a:gd name="connsiteY4" fmla="*/ 3448276 h 3649102"/>
              <a:gd name="connsiteX5" fmla="*/ 7596 w 12198172"/>
              <a:gd name="connsiteY5" fmla="*/ 3649102 h 3649102"/>
              <a:gd name="connsiteX6" fmla="*/ 3323 w 12198172"/>
              <a:gd name="connsiteY6" fmla="*/ 316242 h 3649102"/>
              <a:gd name="connsiteX0" fmla="*/ 3323 w 12198172"/>
              <a:gd name="connsiteY0" fmla="*/ 336017 h 3668877"/>
              <a:gd name="connsiteX1" fmla="*/ 3190905 w 12198172"/>
              <a:gd name="connsiteY1" fmla="*/ 24096 h 3668877"/>
              <a:gd name="connsiteX2" fmla="*/ 9360967 w 12198172"/>
              <a:gd name="connsiteY2" fmla="*/ 955587 h 3668877"/>
              <a:gd name="connsiteX3" fmla="*/ 12198172 w 12198172"/>
              <a:gd name="connsiteY3" fmla="*/ 853038 h 3668877"/>
              <a:gd name="connsiteX4" fmla="*/ 12198172 w 12198172"/>
              <a:gd name="connsiteY4" fmla="*/ 3468051 h 3668877"/>
              <a:gd name="connsiteX5" fmla="*/ 7596 w 12198172"/>
              <a:gd name="connsiteY5" fmla="*/ 3668877 h 3668877"/>
              <a:gd name="connsiteX6" fmla="*/ 3323 w 12198172"/>
              <a:gd name="connsiteY6" fmla="*/ 336017 h 3668877"/>
              <a:gd name="connsiteX0" fmla="*/ 3323 w 12198172"/>
              <a:gd name="connsiteY0" fmla="*/ 336017 h 3668877"/>
              <a:gd name="connsiteX1" fmla="*/ 3190905 w 12198172"/>
              <a:gd name="connsiteY1" fmla="*/ 24096 h 3668877"/>
              <a:gd name="connsiteX2" fmla="*/ 9360967 w 12198172"/>
              <a:gd name="connsiteY2" fmla="*/ 955587 h 3668877"/>
              <a:gd name="connsiteX3" fmla="*/ 12198172 w 12198172"/>
              <a:gd name="connsiteY3" fmla="*/ 853038 h 3668877"/>
              <a:gd name="connsiteX4" fmla="*/ 12198172 w 12198172"/>
              <a:gd name="connsiteY4" fmla="*/ 3468051 h 3668877"/>
              <a:gd name="connsiteX5" fmla="*/ 7596 w 12198172"/>
              <a:gd name="connsiteY5" fmla="*/ 3668877 h 3668877"/>
              <a:gd name="connsiteX6" fmla="*/ 3323 w 12198172"/>
              <a:gd name="connsiteY6" fmla="*/ 336017 h 3668877"/>
              <a:gd name="connsiteX0" fmla="*/ 3323 w 12198172"/>
              <a:gd name="connsiteY0" fmla="*/ 336017 h 3668877"/>
              <a:gd name="connsiteX1" fmla="*/ 3190905 w 12198172"/>
              <a:gd name="connsiteY1" fmla="*/ 24096 h 3668877"/>
              <a:gd name="connsiteX2" fmla="*/ 9360967 w 12198172"/>
              <a:gd name="connsiteY2" fmla="*/ 955587 h 3668877"/>
              <a:gd name="connsiteX3" fmla="*/ 12198172 w 12198172"/>
              <a:gd name="connsiteY3" fmla="*/ 853038 h 3668877"/>
              <a:gd name="connsiteX4" fmla="*/ 12198172 w 12198172"/>
              <a:gd name="connsiteY4" fmla="*/ 3468051 h 3668877"/>
              <a:gd name="connsiteX5" fmla="*/ 7596 w 12198172"/>
              <a:gd name="connsiteY5" fmla="*/ 3668877 h 3668877"/>
              <a:gd name="connsiteX6" fmla="*/ 3323 w 12198172"/>
              <a:gd name="connsiteY6" fmla="*/ 336017 h 3668877"/>
              <a:gd name="connsiteX0" fmla="*/ 3323 w 12198172"/>
              <a:gd name="connsiteY0" fmla="*/ 336017 h 3668877"/>
              <a:gd name="connsiteX1" fmla="*/ 3190905 w 12198172"/>
              <a:gd name="connsiteY1" fmla="*/ 24096 h 3668877"/>
              <a:gd name="connsiteX2" fmla="*/ 9360967 w 12198172"/>
              <a:gd name="connsiteY2" fmla="*/ 955587 h 3668877"/>
              <a:gd name="connsiteX3" fmla="*/ 12198172 w 12198172"/>
              <a:gd name="connsiteY3" fmla="*/ 853038 h 3668877"/>
              <a:gd name="connsiteX4" fmla="*/ 12198172 w 12198172"/>
              <a:gd name="connsiteY4" fmla="*/ 3468051 h 3668877"/>
              <a:gd name="connsiteX5" fmla="*/ 7596 w 12198172"/>
              <a:gd name="connsiteY5" fmla="*/ 3668877 h 3668877"/>
              <a:gd name="connsiteX6" fmla="*/ 3323 w 12198172"/>
              <a:gd name="connsiteY6" fmla="*/ 336017 h 3668877"/>
              <a:gd name="connsiteX0" fmla="*/ 3323 w 12198172"/>
              <a:gd name="connsiteY0" fmla="*/ 336017 h 3668877"/>
              <a:gd name="connsiteX1" fmla="*/ 3190905 w 12198172"/>
              <a:gd name="connsiteY1" fmla="*/ 24096 h 3668877"/>
              <a:gd name="connsiteX2" fmla="*/ 9360967 w 12198172"/>
              <a:gd name="connsiteY2" fmla="*/ 955587 h 3668877"/>
              <a:gd name="connsiteX3" fmla="*/ 12198172 w 12198172"/>
              <a:gd name="connsiteY3" fmla="*/ 853038 h 3668877"/>
              <a:gd name="connsiteX4" fmla="*/ 12198172 w 12198172"/>
              <a:gd name="connsiteY4" fmla="*/ 3468051 h 3668877"/>
              <a:gd name="connsiteX5" fmla="*/ 7596 w 12198172"/>
              <a:gd name="connsiteY5" fmla="*/ 3668877 h 3668877"/>
              <a:gd name="connsiteX6" fmla="*/ 3323 w 12198172"/>
              <a:gd name="connsiteY6" fmla="*/ 336017 h 3668877"/>
              <a:gd name="connsiteX0" fmla="*/ 2330 w 12197179"/>
              <a:gd name="connsiteY0" fmla="*/ 336017 h 3668877"/>
              <a:gd name="connsiteX1" fmla="*/ 3189912 w 12197179"/>
              <a:gd name="connsiteY1" fmla="*/ 24096 h 3668877"/>
              <a:gd name="connsiteX2" fmla="*/ 9359974 w 12197179"/>
              <a:gd name="connsiteY2" fmla="*/ 955587 h 3668877"/>
              <a:gd name="connsiteX3" fmla="*/ 12197179 w 12197179"/>
              <a:gd name="connsiteY3" fmla="*/ 853038 h 3668877"/>
              <a:gd name="connsiteX4" fmla="*/ 12197179 w 12197179"/>
              <a:gd name="connsiteY4" fmla="*/ 3468051 h 3668877"/>
              <a:gd name="connsiteX5" fmla="*/ 6603 w 12197179"/>
              <a:gd name="connsiteY5" fmla="*/ 3668877 h 3668877"/>
              <a:gd name="connsiteX6" fmla="*/ 2330 w 12197179"/>
              <a:gd name="connsiteY6" fmla="*/ 336017 h 3668877"/>
              <a:gd name="connsiteX0" fmla="*/ 2330 w 12197179"/>
              <a:gd name="connsiteY0" fmla="*/ 212192 h 3545052"/>
              <a:gd name="connsiteX1" fmla="*/ 3398431 w 12197179"/>
              <a:gd name="connsiteY1" fmla="*/ 39679 h 3545052"/>
              <a:gd name="connsiteX2" fmla="*/ 9359974 w 12197179"/>
              <a:gd name="connsiteY2" fmla="*/ 831762 h 3545052"/>
              <a:gd name="connsiteX3" fmla="*/ 12197179 w 12197179"/>
              <a:gd name="connsiteY3" fmla="*/ 729213 h 3545052"/>
              <a:gd name="connsiteX4" fmla="*/ 12197179 w 12197179"/>
              <a:gd name="connsiteY4" fmla="*/ 3344226 h 3545052"/>
              <a:gd name="connsiteX5" fmla="*/ 6603 w 12197179"/>
              <a:gd name="connsiteY5" fmla="*/ 3545052 h 3545052"/>
              <a:gd name="connsiteX6" fmla="*/ 2330 w 12197179"/>
              <a:gd name="connsiteY6" fmla="*/ 212192 h 3545052"/>
              <a:gd name="connsiteX0" fmla="*/ 2330 w 12197179"/>
              <a:gd name="connsiteY0" fmla="*/ 548554 h 3508159"/>
              <a:gd name="connsiteX1" fmla="*/ 3398431 w 12197179"/>
              <a:gd name="connsiteY1" fmla="*/ 2786 h 3508159"/>
              <a:gd name="connsiteX2" fmla="*/ 9359974 w 12197179"/>
              <a:gd name="connsiteY2" fmla="*/ 794869 h 3508159"/>
              <a:gd name="connsiteX3" fmla="*/ 12197179 w 12197179"/>
              <a:gd name="connsiteY3" fmla="*/ 692320 h 3508159"/>
              <a:gd name="connsiteX4" fmla="*/ 12197179 w 12197179"/>
              <a:gd name="connsiteY4" fmla="*/ 3307333 h 3508159"/>
              <a:gd name="connsiteX5" fmla="*/ 6603 w 12197179"/>
              <a:gd name="connsiteY5" fmla="*/ 3508159 h 3508159"/>
              <a:gd name="connsiteX6" fmla="*/ 2330 w 12197179"/>
              <a:gd name="connsiteY6" fmla="*/ 548554 h 3508159"/>
              <a:gd name="connsiteX0" fmla="*/ 2330 w 12197179"/>
              <a:gd name="connsiteY0" fmla="*/ 549482 h 3509087"/>
              <a:gd name="connsiteX1" fmla="*/ 3398431 w 12197179"/>
              <a:gd name="connsiteY1" fmla="*/ 3714 h 3509087"/>
              <a:gd name="connsiteX2" fmla="*/ 9359974 w 12197179"/>
              <a:gd name="connsiteY2" fmla="*/ 795797 h 3509087"/>
              <a:gd name="connsiteX3" fmla="*/ 12197179 w 12197179"/>
              <a:gd name="connsiteY3" fmla="*/ 693248 h 3509087"/>
              <a:gd name="connsiteX4" fmla="*/ 12197179 w 12197179"/>
              <a:gd name="connsiteY4" fmla="*/ 3308261 h 3509087"/>
              <a:gd name="connsiteX5" fmla="*/ 6603 w 12197179"/>
              <a:gd name="connsiteY5" fmla="*/ 3509087 h 3509087"/>
              <a:gd name="connsiteX6" fmla="*/ 2330 w 12197179"/>
              <a:gd name="connsiteY6" fmla="*/ 549482 h 3509087"/>
              <a:gd name="connsiteX0" fmla="*/ 2330 w 12197179"/>
              <a:gd name="connsiteY0" fmla="*/ 549482 h 3509087"/>
              <a:gd name="connsiteX1" fmla="*/ 3398431 w 12197179"/>
              <a:gd name="connsiteY1" fmla="*/ 3714 h 3509087"/>
              <a:gd name="connsiteX2" fmla="*/ 9359974 w 12197179"/>
              <a:gd name="connsiteY2" fmla="*/ 795797 h 3509087"/>
              <a:gd name="connsiteX3" fmla="*/ 12197179 w 12197179"/>
              <a:gd name="connsiteY3" fmla="*/ 612301 h 3509087"/>
              <a:gd name="connsiteX4" fmla="*/ 12197179 w 12197179"/>
              <a:gd name="connsiteY4" fmla="*/ 3308261 h 3509087"/>
              <a:gd name="connsiteX5" fmla="*/ 6603 w 12197179"/>
              <a:gd name="connsiteY5" fmla="*/ 3509087 h 3509087"/>
              <a:gd name="connsiteX6" fmla="*/ 2330 w 12197179"/>
              <a:gd name="connsiteY6" fmla="*/ 549482 h 3509087"/>
              <a:gd name="connsiteX0" fmla="*/ 2330 w 12197179"/>
              <a:gd name="connsiteY0" fmla="*/ 547571 h 3507176"/>
              <a:gd name="connsiteX1" fmla="*/ 3398431 w 12197179"/>
              <a:gd name="connsiteY1" fmla="*/ 1803 h 3507176"/>
              <a:gd name="connsiteX2" fmla="*/ 8873432 w 12197179"/>
              <a:gd name="connsiteY2" fmla="*/ 712939 h 3507176"/>
              <a:gd name="connsiteX3" fmla="*/ 12197179 w 12197179"/>
              <a:gd name="connsiteY3" fmla="*/ 610390 h 3507176"/>
              <a:gd name="connsiteX4" fmla="*/ 12197179 w 12197179"/>
              <a:gd name="connsiteY4" fmla="*/ 3306350 h 3507176"/>
              <a:gd name="connsiteX5" fmla="*/ 6603 w 12197179"/>
              <a:gd name="connsiteY5" fmla="*/ 3507176 h 3507176"/>
              <a:gd name="connsiteX6" fmla="*/ 2330 w 12197179"/>
              <a:gd name="connsiteY6" fmla="*/ 547571 h 3507176"/>
              <a:gd name="connsiteX0" fmla="*/ 2330 w 12197179"/>
              <a:gd name="connsiteY0" fmla="*/ 547571 h 3507176"/>
              <a:gd name="connsiteX1" fmla="*/ 3398431 w 12197179"/>
              <a:gd name="connsiteY1" fmla="*/ 1803 h 3507176"/>
              <a:gd name="connsiteX2" fmla="*/ 8873432 w 12197179"/>
              <a:gd name="connsiteY2" fmla="*/ 712939 h 3507176"/>
              <a:gd name="connsiteX3" fmla="*/ 12197179 w 12197179"/>
              <a:gd name="connsiteY3" fmla="*/ 610390 h 3507176"/>
              <a:gd name="connsiteX4" fmla="*/ 12197179 w 12197179"/>
              <a:gd name="connsiteY4" fmla="*/ 3306350 h 3507176"/>
              <a:gd name="connsiteX5" fmla="*/ 6603 w 12197179"/>
              <a:gd name="connsiteY5" fmla="*/ 3507176 h 3507176"/>
              <a:gd name="connsiteX6" fmla="*/ 2330 w 12197179"/>
              <a:gd name="connsiteY6" fmla="*/ 547571 h 3507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7179" h="3507176">
                <a:moveTo>
                  <a:pt x="2330" y="547571"/>
                </a:moveTo>
                <a:cubicBezTo>
                  <a:pt x="706739" y="267566"/>
                  <a:pt x="1919914" y="-25758"/>
                  <a:pt x="3398431" y="1803"/>
                </a:cubicBezTo>
                <a:cubicBezTo>
                  <a:pt x="4876948" y="29364"/>
                  <a:pt x="7406974" y="611508"/>
                  <a:pt x="8873432" y="712939"/>
                </a:cubicBezTo>
                <a:cubicBezTo>
                  <a:pt x="10339890" y="814370"/>
                  <a:pt x="11567639" y="691575"/>
                  <a:pt x="12197179" y="610390"/>
                </a:cubicBezTo>
                <a:lnTo>
                  <a:pt x="12197179" y="3306350"/>
                </a:lnTo>
                <a:cubicBezTo>
                  <a:pt x="6543093" y="2342376"/>
                  <a:pt x="1433750" y="3158222"/>
                  <a:pt x="6603" y="3507176"/>
                </a:cubicBezTo>
                <a:cubicBezTo>
                  <a:pt x="6698" y="2358821"/>
                  <a:pt x="-4792" y="1655676"/>
                  <a:pt x="2330" y="5475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0EAAE3-EF52-FAE0-2612-22AB19B7B60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90071" y="2083444"/>
            <a:ext cx="10002837" cy="2494344"/>
          </a:xfrm>
        </p:spPr>
        <p:txBody>
          <a:bodyPr vert="horz" lIns="274320" tIns="45720" rIns="274320" bIns="45720" rtlCol="0" anchor="ctr"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Please remember to complete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the survey for this session</a:t>
            </a:r>
          </a:p>
        </p:txBody>
      </p:sp>
    </p:spTree>
    <p:extLst>
      <p:ext uri="{BB962C8B-B14F-4D97-AF65-F5344CB8AC3E}">
        <p14:creationId xmlns:p14="http://schemas.microsoft.com/office/powerpoint/2010/main" val="109120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958BB-311E-65EB-79F3-A793861B8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CC13247-290A-E570-D888-E85752669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596" y="1145136"/>
            <a:ext cx="12198172" cy="4721552"/>
          </a:xfrm>
          <a:custGeom>
            <a:avLst/>
            <a:gdLst>
              <a:gd name="connsiteX0" fmla="*/ 3323 w 12198172"/>
              <a:gd name="connsiteY0" fmla="*/ 337559 h 3670419"/>
              <a:gd name="connsiteX1" fmla="*/ 2618336 w 12198172"/>
              <a:gd name="connsiteY1" fmla="*/ 0 h 3670419"/>
              <a:gd name="connsiteX2" fmla="*/ 10309551 w 12198172"/>
              <a:gd name="connsiteY2" fmla="*/ 995585 h 3670419"/>
              <a:gd name="connsiteX3" fmla="*/ 12198172 w 12198172"/>
              <a:gd name="connsiteY3" fmla="*/ 854580 h 3670419"/>
              <a:gd name="connsiteX4" fmla="*/ 12198172 w 12198172"/>
              <a:gd name="connsiteY4" fmla="*/ 3469593 h 3670419"/>
              <a:gd name="connsiteX5" fmla="*/ 7596 w 12198172"/>
              <a:gd name="connsiteY5" fmla="*/ 3670419 h 3670419"/>
              <a:gd name="connsiteX6" fmla="*/ 3323 w 12198172"/>
              <a:gd name="connsiteY6" fmla="*/ 337559 h 3670419"/>
              <a:gd name="connsiteX0" fmla="*/ 3323 w 12198172"/>
              <a:gd name="connsiteY0" fmla="*/ 443399 h 3776259"/>
              <a:gd name="connsiteX1" fmla="*/ 2618336 w 12198172"/>
              <a:gd name="connsiteY1" fmla="*/ 105840 h 3776259"/>
              <a:gd name="connsiteX2" fmla="*/ 10309551 w 12198172"/>
              <a:gd name="connsiteY2" fmla="*/ 1101425 h 3776259"/>
              <a:gd name="connsiteX3" fmla="*/ 12198172 w 12198172"/>
              <a:gd name="connsiteY3" fmla="*/ 960420 h 3776259"/>
              <a:gd name="connsiteX4" fmla="*/ 12198172 w 12198172"/>
              <a:gd name="connsiteY4" fmla="*/ 3575433 h 3776259"/>
              <a:gd name="connsiteX5" fmla="*/ 7596 w 12198172"/>
              <a:gd name="connsiteY5" fmla="*/ 3776259 h 3776259"/>
              <a:gd name="connsiteX6" fmla="*/ 3323 w 12198172"/>
              <a:gd name="connsiteY6" fmla="*/ 443399 h 3776259"/>
              <a:gd name="connsiteX0" fmla="*/ 3323 w 12198172"/>
              <a:gd name="connsiteY0" fmla="*/ 401633 h 3734493"/>
              <a:gd name="connsiteX1" fmla="*/ 2618336 w 12198172"/>
              <a:gd name="connsiteY1" fmla="*/ 64074 h 3734493"/>
              <a:gd name="connsiteX2" fmla="*/ 10309551 w 12198172"/>
              <a:gd name="connsiteY2" fmla="*/ 1059659 h 3734493"/>
              <a:gd name="connsiteX3" fmla="*/ 12198172 w 12198172"/>
              <a:gd name="connsiteY3" fmla="*/ 918654 h 3734493"/>
              <a:gd name="connsiteX4" fmla="*/ 12198172 w 12198172"/>
              <a:gd name="connsiteY4" fmla="*/ 3533667 h 3734493"/>
              <a:gd name="connsiteX5" fmla="*/ 7596 w 12198172"/>
              <a:gd name="connsiteY5" fmla="*/ 3734493 h 3734493"/>
              <a:gd name="connsiteX6" fmla="*/ 3323 w 12198172"/>
              <a:gd name="connsiteY6" fmla="*/ 401633 h 3734493"/>
              <a:gd name="connsiteX0" fmla="*/ 3323 w 12198172"/>
              <a:gd name="connsiteY0" fmla="*/ 337629 h 3670489"/>
              <a:gd name="connsiteX1" fmla="*/ 2618336 w 12198172"/>
              <a:gd name="connsiteY1" fmla="*/ 70 h 3670489"/>
              <a:gd name="connsiteX2" fmla="*/ 10309551 w 12198172"/>
              <a:gd name="connsiteY2" fmla="*/ 995655 h 3670489"/>
              <a:gd name="connsiteX3" fmla="*/ 12198172 w 12198172"/>
              <a:gd name="connsiteY3" fmla="*/ 854650 h 3670489"/>
              <a:gd name="connsiteX4" fmla="*/ 12198172 w 12198172"/>
              <a:gd name="connsiteY4" fmla="*/ 3469663 h 3670489"/>
              <a:gd name="connsiteX5" fmla="*/ 7596 w 12198172"/>
              <a:gd name="connsiteY5" fmla="*/ 3670489 h 3670489"/>
              <a:gd name="connsiteX6" fmla="*/ 3323 w 12198172"/>
              <a:gd name="connsiteY6" fmla="*/ 337629 h 3670489"/>
              <a:gd name="connsiteX0" fmla="*/ 3323 w 12198172"/>
              <a:gd name="connsiteY0" fmla="*/ 337761 h 3670621"/>
              <a:gd name="connsiteX1" fmla="*/ 2618336 w 12198172"/>
              <a:gd name="connsiteY1" fmla="*/ 202 h 3670621"/>
              <a:gd name="connsiteX2" fmla="*/ 10309551 w 12198172"/>
              <a:gd name="connsiteY2" fmla="*/ 995787 h 3670621"/>
              <a:gd name="connsiteX3" fmla="*/ 12198172 w 12198172"/>
              <a:gd name="connsiteY3" fmla="*/ 854782 h 3670621"/>
              <a:gd name="connsiteX4" fmla="*/ 12198172 w 12198172"/>
              <a:gd name="connsiteY4" fmla="*/ 3469795 h 3670621"/>
              <a:gd name="connsiteX5" fmla="*/ 7596 w 12198172"/>
              <a:gd name="connsiteY5" fmla="*/ 3670621 h 3670621"/>
              <a:gd name="connsiteX6" fmla="*/ 3323 w 12198172"/>
              <a:gd name="connsiteY6" fmla="*/ 337761 h 3670621"/>
              <a:gd name="connsiteX0" fmla="*/ 3323 w 12198172"/>
              <a:gd name="connsiteY0" fmla="*/ 337761 h 3670621"/>
              <a:gd name="connsiteX1" fmla="*/ 2618336 w 12198172"/>
              <a:gd name="connsiteY1" fmla="*/ 202 h 3670621"/>
              <a:gd name="connsiteX2" fmla="*/ 10309551 w 12198172"/>
              <a:gd name="connsiteY2" fmla="*/ 995787 h 3670621"/>
              <a:gd name="connsiteX3" fmla="*/ 12198172 w 12198172"/>
              <a:gd name="connsiteY3" fmla="*/ 854782 h 3670621"/>
              <a:gd name="connsiteX4" fmla="*/ 12198172 w 12198172"/>
              <a:gd name="connsiteY4" fmla="*/ 3469795 h 3670621"/>
              <a:gd name="connsiteX5" fmla="*/ 7596 w 12198172"/>
              <a:gd name="connsiteY5" fmla="*/ 3670621 h 3670621"/>
              <a:gd name="connsiteX6" fmla="*/ 3323 w 12198172"/>
              <a:gd name="connsiteY6" fmla="*/ 337761 h 3670621"/>
              <a:gd name="connsiteX0" fmla="*/ 3323 w 12198172"/>
              <a:gd name="connsiteY0" fmla="*/ 337761 h 3670621"/>
              <a:gd name="connsiteX1" fmla="*/ 2618336 w 12198172"/>
              <a:gd name="connsiteY1" fmla="*/ 202 h 3670621"/>
              <a:gd name="connsiteX2" fmla="*/ 10309551 w 12198172"/>
              <a:gd name="connsiteY2" fmla="*/ 995787 h 3670621"/>
              <a:gd name="connsiteX3" fmla="*/ 12198172 w 12198172"/>
              <a:gd name="connsiteY3" fmla="*/ 854782 h 3670621"/>
              <a:gd name="connsiteX4" fmla="*/ 12198172 w 12198172"/>
              <a:gd name="connsiteY4" fmla="*/ 3469795 h 3670621"/>
              <a:gd name="connsiteX5" fmla="*/ 7596 w 12198172"/>
              <a:gd name="connsiteY5" fmla="*/ 3670621 h 3670621"/>
              <a:gd name="connsiteX6" fmla="*/ 3323 w 12198172"/>
              <a:gd name="connsiteY6" fmla="*/ 337761 h 3670621"/>
              <a:gd name="connsiteX0" fmla="*/ 3323 w 12198172"/>
              <a:gd name="connsiteY0" fmla="*/ 337761 h 3670621"/>
              <a:gd name="connsiteX1" fmla="*/ 2618336 w 12198172"/>
              <a:gd name="connsiteY1" fmla="*/ 202 h 3670621"/>
              <a:gd name="connsiteX2" fmla="*/ 10309551 w 12198172"/>
              <a:gd name="connsiteY2" fmla="*/ 995787 h 3670621"/>
              <a:gd name="connsiteX3" fmla="*/ 12198172 w 12198172"/>
              <a:gd name="connsiteY3" fmla="*/ 854782 h 3670621"/>
              <a:gd name="connsiteX4" fmla="*/ 12198172 w 12198172"/>
              <a:gd name="connsiteY4" fmla="*/ 3469795 h 3670621"/>
              <a:gd name="connsiteX5" fmla="*/ 7596 w 12198172"/>
              <a:gd name="connsiteY5" fmla="*/ 3670621 h 3670621"/>
              <a:gd name="connsiteX6" fmla="*/ 3323 w 12198172"/>
              <a:gd name="connsiteY6" fmla="*/ 337761 h 3670621"/>
              <a:gd name="connsiteX0" fmla="*/ 3323 w 12198172"/>
              <a:gd name="connsiteY0" fmla="*/ 361617 h 3694477"/>
              <a:gd name="connsiteX1" fmla="*/ 2618336 w 12198172"/>
              <a:gd name="connsiteY1" fmla="*/ 24058 h 3694477"/>
              <a:gd name="connsiteX2" fmla="*/ 9912171 w 12198172"/>
              <a:gd name="connsiteY2" fmla="*/ 1011097 h 3694477"/>
              <a:gd name="connsiteX3" fmla="*/ 12198172 w 12198172"/>
              <a:gd name="connsiteY3" fmla="*/ 878638 h 3694477"/>
              <a:gd name="connsiteX4" fmla="*/ 12198172 w 12198172"/>
              <a:gd name="connsiteY4" fmla="*/ 3493651 h 3694477"/>
              <a:gd name="connsiteX5" fmla="*/ 7596 w 12198172"/>
              <a:gd name="connsiteY5" fmla="*/ 3694477 h 3694477"/>
              <a:gd name="connsiteX6" fmla="*/ 3323 w 12198172"/>
              <a:gd name="connsiteY6" fmla="*/ 361617 h 3694477"/>
              <a:gd name="connsiteX0" fmla="*/ 3323 w 12198172"/>
              <a:gd name="connsiteY0" fmla="*/ 318019 h 3650879"/>
              <a:gd name="connsiteX1" fmla="*/ 3088355 w 12198172"/>
              <a:gd name="connsiteY1" fmla="*/ 27462 h 3650879"/>
              <a:gd name="connsiteX2" fmla="*/ 9912171 w 12198172"/>
              <a:gd name="connsiteY2" fmla="*/ 967499 h 3650879"/>
              <a:gd name="connsiteX3" fmla="*/ 12198172 w 12198172"/>
              <a:gd name="connsiteY3" fmla="*/ 835040 h 3650879"/>
              <a:gd name="connsiteX4" fmla="*/ 12198172 w 12198172"/>
              <a:gd name="connsiteY4" fmla="*/ 3450053 h 3650879"/>
              <a:gd name="connsiteX5" fmla="*/ 7596 w 12198172"/>
              <a:gd name="connsiteY5" fmla="*/ 3650879 h 3650879"/>
              <a:gd name="connsiteX6" fmla="*/ 3323 w 12198172"/>
              <a:gd name="connsiteY6" fmla="*/ 318019 h 3650879"/>
              <a:gd name="connsiteX0" fmla="*/ 3323 w 12198172"/>
              <a:gd name="connsiteY0" fmla="*/ 316242 h 3649102"/>
              <a:gd name="connsiteX1" fmla="*/ 3088355 w 12198172"/>
              <a:gd name="connsiteY1" fmla="*/ 25685 h 3649102"/>
              <a:gd name="connsiteX2" fmla="*/ 9360967 w 12198172"/>
              <a:gd name="connsiteY2" fmla="*/ 935812 h 3649102"/>
              <a:gd name="connsiteX3" fmla="*/ 12198172 w 12198172"/>
              <a:gd name="connsiteY3" fmla="*/ 833263 h 3649102"/>
              <a:gd name="connsiteX4" fmla="*/ 12198172 w 12198172"/>
              <a:gd name="connsiteY4" fmla="*/ 3448276 h 3649102"/>
              <a:gd name="connsiteX5" fmla="*/ 7596 w 12198172"/>
              <a:gd name="connsiteY5" fmla="*/ 3649102 h 3649102"/>
              <a:gd name="connsiteX6" fmla="*/ 3323 w 12198172"/>
              <a:gd name="connsiteY6" fmla="*/ 316242 h 3649102"/>
              <a:gd name="connsiteX0" fmla="*/ 3323 w 12198172"/>
              <a:gd name="connsiteY0" fmla="*/ 316242 h 3649102"/>
              <a:gd name="connsiteX1" fmla="*/ 3088355 w 12198172"/>
              <a:gd name="connsiteY1" fmla="*/ 25685 h 3649102"/>
              <a:gd name="connsiteX2" fmla="*/ 9360967 w 12198172"/>
              <a:gd name="connsiteY2" fmla="*/ 935812 h 3649102"/>
              <a:gd name="connsiteX3" fmla="*/ 12198172 w 12198172"/>
              <a:gd name="connsiteY3" fmla="*/ 833263 h 3649102"/>
              <a:gd name="connsiteX4" fmla="*/ 12198172 w 12198172"/>
              <a:gd name="connsiteY4" fmla="*/ 3448276 h 3649102"/>
              <a:gd name="connsiteX5" fmla="*/ 7596 w 12198172"/>
              <a:gd name="connsiteY5" fmla="*/ 3649102 h 3649102"/>
              <a:gd name="connsiteX6" fmla="*/ 3323 w 12198172"/>
              <a:gd name="connsiteY6" fmla="*/ 316242 h 3649102"/>
              <a:gd name="connsiteX0" fmla="*/ 3323 w 12198172"/>
              <a:gd name="connsiteY0" fmla="*/ 336017 h 3668877"/>
              <a:gd name="connsiteX1" fmla="*/ 3190905 w 12198172"/>
              <a:gd name="connsiteY1" fmla="*/ 24096 h 3668877"/>
              <a:gd name="connsiteX2" fmla="*/ 9360967 w 12198172"/>
              <a:gd name="connsiteY2" fmla="*/ 955587 h 3668877"/>
              <a:gd name="connsiteX3" fmla="*/ 12198172 w 12198172"/>
              <a:gd name="connsiteY3" fmla="*/ 853038 h 3668877"/>
              <a:gd name="connsiteX4" fmla="*/ 12198172 w 12198172"/>
              <a:gd name="connsiteY4" fmla="*/ 3468051 h 3668877"/>
              <a:gd name="connsiteX5" fmla="*/ 7596 w 12198172"/>
              <a:gd name="connsiteY5" fmla="*/ 3668877 h 3668877"/>
              <a:gd name="connsiteX6" fmla="*/ 3323 w 12198172"/>
              <a:gd name="connsiteY6" fmla="*/ 336017 h 3668877"/>
              <a:gd name="connsiteX0" fmla="*/ 3323 w 12198172"/>
              <a:gd name="connsiteY0" fmla="*/ 336017 h 3668877"/>
              <a:gd name="connsiteX1" fmla="*/ 3190905 w 12198172"/>
              <a:gd name="connsiteY1" fmla="*/ 24096 h 3668877"/>
              <a:gd name="connsiteX2" fmla="*/ 9360967 w 12198172"/>
              <a:gd name="connsiteY2" fmla="*/ 955587 h 3668877"/>
              <a:gd name="connsiteX3" fmla="*/ 12198172 w 12198172"/>
              <a:gd name="connsiteY3" fmla="*/ 853038 h 3668877"/>
              <a:gd name="connsiteX4" fmla="*/ 12198172 w 12198172"/>
              <a:gd name="connsiteY4" fmla="*/ 3468051 h 3668877"/>
              <a:gd name="connsiteX5" fmla="*/ 7596 w 12198172"/>
              <a:gd name="connsiteY5" fmla="*/ 3668877 h 3668877"/>
              <a:gd name="connsiteX6" fmla="*/ 3323 w 12198172"/>
              <a:gd name="connsiteY6" fmla="*/ 336017 h 3668877"/>
              <a:gd name="connsiteX0" fmla="*/ 3323 w 12198172"/>
              <a:gd name="connsiteY0" fmla="*/ 336017 h 3668877"/>
              <a:gd name="connsiteX1" fmla="*/ 3190905 w 12198172"/>
              <a:gd name="connsiteY1" fmla="*/ 24096 h 3668877"/>
              <a:gd name="connsiteX2" fmla="*/ 9360967 w 12198172"/>
              <a:gd name="connsiteY2" fmla="*/ 955587 h 3668877"/>
              <a:gd name="connsiteX3" fmla="*/ 12198172 w 12198172"/>
              <a:gd name="connsiteY3" fmla="*/ 853038 h 3668877"/>
              <a:gd name="connsiteX4" fmla="*/ 12198172 w 12198172"/>
              <a:gd name="connsiteY4" fmla="*/ 3468051 h 3668877"/>
              <a:gd name="connsiteX5" fmla="*/ 7596 w 12198172"/>
              <a:gd name="connsiteY5" fmla="*/ 3668877 h 3668877"/>
              <a:gd name="connsiteX6" fmla="*/ 3323 w 12198172"/>
              <a:gd name="connsiteY6" fmla="*/ 336017 h 3668877"/>
              <a:gd name="connsiteX0" fmla="*/ 3323 w 12198172"/>
              <a:gd name="connsiteY0" fmla="*/ 336017 h 3668877"/>
              <a:gd name="connsiteX1" fmla="*/ 3190905 w 12198172"/>
              <a:gd name="connsiteY1" fmla="*/ 24096 h 3668877"/>
              <a:gd name="connsiteX2" fmla="*/ 9360967 w 12198172"/>
              <a:gd name="connsiteY2" fmla="*/ 955587 h 3668877"/>
              <a:gd name="connsiteX3" fmla="*/ 12198172 w 12198172"/>
              <a:gd name="connsiteY3" fmla="*/ 853038 h 3668877"/>
              <a:gd name="connsiteX4" fmla="*/ 12198172 w 12198172"/>
              <a:gd name="connsiteY4" fmla="*/ 3468051 h 3668877"/>
              <a:gd name="connsiteX5" fmla="*/ 7596 w 12198172"/>
              <a:gd name="connsiteY5" fmla="*/ 3668877 h 3668877"/>
              <a:gd name="connsiteX6" fmla="*/ 3323 w 12198172"/>
              <a:gd name="connsiteY6" fmla="*/ 336017 h 3668877"/>
              <a:gd name="connsiteX0" fmla="*/ 3323 w 12198172"/>
              <a:gd name="connsiteY0" fmla="*/ 336017 h 3668877"/>
              <a:gd name="connsiteX1" fmla="*/ 3190905 w 12198172"/>
              <a:gd name="connsiteY1" fmla="*/ 24096 h 3668877"/>
              <a:gd name="connsiteX2" fmla="*/ 9360967 w 12198172"/>
              <a:gd name="connsiteY2" fmla="*/ 955587 h 3668877"/>
              <a:gd name="connsiteX3" fmla="*/ 12198172 w 12198172"/>
              <a:gd name="connsiteY3" fmla="*/ 853038 h 3668877"/>
              <a:gd name="connsiteX4" fmla="*/ 12198172 w 12198172"/>
              <a:gd name="connsiteY4" fmla="*/ 3468051 h 3668877"/>
              <a:gd name="connsiteX5" fmla="*/ 7596 w 12198172"/>
              <a:gd name="connsiteY5" fmla="*/ 3668877 h 3668877"/>
              <a:gd name="connsiteX6" fmla="*/ 3323 w 12198172"/>
              <a:gd name="connsiteY6" fmla="*/ 336017 h 3668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8172" h="3668877">
                <a:moveTo>
                  <a:pt x="3323" y="336017"/>
                </a:moveTo>
                <a:cubicBezTo>
                  <a:pt x="788823" y="172935"/>
                  <a:pt x="1631298" y="-79166"/>
                  <a:pt x="3190905" y="24096"/>
                </a:cubicBezTo>
                <a:cubicBezTo>
                  <a:pt x="4750512" y="127358"/>
                  <a:pt x="7577745" y="851614"/>
                  <a:pt x="9360967" y="955587"/>
                </a:cubicBezTo>
                <a:cubicBezTo>
                  <a:pt x="11144189" y="1059560"/>
                  <a:pt x="11568632" y="934223"/>
                  <a:pt x="12198172" y="853038"/>
                </a:cubicBezTo>
                <a:lnTo>
                  <a:pt x="12198172" y="3468051"/>
                </a:lnTo>
                <a:cubicBezTo>
                  <a:pt x="6173388" y="2355674"/>
                  <a:pt x="1434743" y="3319923"/>
                  <a:pt x="7596" y="3668877"/>
                </a:cubicBezTo>
                <a:cubicBezTo>
                  <a:pt x="1899" y="2556499"/>
                  <a:pt x="-3799" y="1444122"/>
                  <a:pt x="3323" y="3360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19B25A-92B7-1A1A-D468-8070013AF6C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89163" y="-1006475"/>
            <a:ext cx="10002837" cy="1006475"/>
          </a:xfrm>
        </p:spPr>
        <p:txBody>
          <a:bodyPr vert="horz" lIns="274320" tIns="45720" rIns="274320" bIns="45720" rtlCol="0" anchor="b">
            <a:normAutofit fontScale="90000"/>
          </a:bodyPr>
          <a:lstStyle/>
          <a:p>
            <a:r>
              <a:rPr lang="en-US" dirty="0"/>
              <a:t>Closing slide with Innovations in Testing logo</a:t>
            </a:r>
          </a:p>
        </p:txBody>
      </p:sp>
      <p:grpSp>
        <p:nvGrpSpPr>
          <p:cNvPr id="8" name="Group 7" descr="Innovations in Testing Logo">
            <a:extLst>
              <a:ext uri="{FF2B5EF4-FFF2-40B4-BE49-F238E27FC236}">
                <a16:creationId xmlns:a16="http://schemas.microsoft.com/office/drawing/2014/main" id="{5B024A5B-BF7D-0C93-2CBC-EAFCAB740BDA}"/>
              </a:ext>
            </a:extLst>
          </p:cNvPr>
          <p:cNvGrpSpPr>
            <a:grpSpLocks noChangeAspect="1"/>
          </p:cNvGrpSpPr>
          <p:nvPr/>
        </p:nvGrpSpPr>
        <p:grpSpPr>
          <a:xfrm>
            <a:off x="2519725" y="2972406"/>
            <a:ext cx="7446121" cy="1371600"/>
            <a:chOff x="1903169" y="2643186"/>
            <a:chExt cx="8744865" cy="1610833"/>
          </a:xfrm>
        </p:grpSpPr>
        <p:pic>
          <p:nvPicPr>
            <p:cNvPr id="3" name="Graphic 2" descr="ATP Global logo">
              <a:extLst>
                <a:ext uri="{FF2B5EF4-FFF2-40B4-BE49-F238E27FC236}">
                  <a16:creationId xmlns:a16="http://schemas.microsoft.com/office/drawing/2014/main" id="{1ED214B6-0FC7-3878-1AEB-73F1788DF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903169" y="2876549"/>
              <a:ext cx="2838450" cy="1104900"/>
            </a:xfrm>
            <a:prstGeom prst="rect">
              <a:avLst/>
            </a:prstGeom>
          </p:spPr>
        </p:pic>
        <p:pic>
          <p:nvPicPr>
            <p:cNvPr id="4" name="Graphic 3" descr="Innovations in Testing 2026 logo">
              <a:extLst>
                <a:ext uri="{FF2B5EF4-FFF2-40B4-BE49-F238E27FC236}">
                  <a16:creationId xmlns:a16="http://schemas.microsoft.com/office/drawing/2014/main" id="{3E741418-FAB2-6E1E-CAEA-9F5C68E221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285584" y="2643186"/>
              <a:ext cx="4362450" cy="1571625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3EBBC75-6579-6789-AD3D-A7CCA9E1E2CF}"/>
                </a:ext>
              </a:extLst>
            </p:cNvPr>
            <p:cNvCxnSpPr/>
            <p:nvPr/>
          </p:nvCxnSpPr>
          <p:spPr>
            <a:xfrm>
              <a:off x="5486400" y="2643186"/>
              <a:ext cx="0" cy="1610833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7713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8D241-CA43-4D89-1C5F-90D92788A20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89163" y="-1006475"/>
            <a:ext cx="10002837" cy="1006475"/>
          </a:xfrm>
        </p:spPr>
        <p:txBody>
          <a:bodyPr vert="horz" lIns="274320" tIns="45720" rIns="274320" bIns="45720" rtlCol="0" anchor="b">
            <a:normAutofit fontScale="90000"/>
          </a:bodyPr>
          <a:lstStyle/>
          <a:p>
            <a:r>
              <a:rPr lang="en-US" dirty="0"/>
              <a:t>Closing Slide with Innovations in Testing Theme</a:t>
            </a:r>
          </a:p>
        </p:txBody>
      </p:sp>
    </p:spTree>
    <p:extLst>
      <p:ext uri="{BB962C8B-B14F-4D97-AF65-F5344CB8AC3E}">
        <p14:creationId xmlns:p14="http://schemas.microsoft.com/office/powerpoint/2010/main" val="391876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5789AE4-3230-1C4E-46C0-EC0CD44CC44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7840962-009C-0E10-DB25-86700F72AB7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51C564C-13FF-CCD8-D220-C3979411532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3FFE309-179E-6873-1820-EFFCA604CB97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6FEC22-9F41-E94F-D688-10641D667D2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E23791F-BE3E-F4BC-394A-E5967E58BF5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0E5D3CD-3EE3-457E-E7C8-603C0D916103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F2D3591-C51A-EEC6-3D20-A98662C2183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9A8970C-FE87-BD84-5015-6B95068F36B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763B794-3FD1-893B-AE9C-31319D8E88F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263349E-EB37-97FD-88BB-CB8FE211084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842A778-780E-6CC4-B907-96677E3B294B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1A7230F-1060-40B4-41FF-65DACDD1BA2B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391456F-FF77-E340-251B-4B2AD32061A6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0DFF23E-AD0C-AF8D-9BE2-865CB9F2E093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98A77E-6A53-004B-2CA0-CB7A2BB23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53222"/>
          </a:xfrm>
        </p:spPr>
        <p:txBody>
          <a:bodyPr vert="horz" lIns="274320" tIns="45720" rIns="274320" bIns="45720" rtlCol="0" anchor="ctr">
            <a:normAutofit/>
          </a:bodyPr>
          <a:lstStyle/>
          <a:p>
            <a:r>
              <a:rPr lang="en-US" dirty="0"/>
              <a:t>Speakers</a:t>
            </a:r>
          </a:p>
        </p:txBody>
      </p:sp>
      <p:sp>
        <p:nvSpPr>
          <p:cNvPr id="129" name="Slide Number Placeholder 128">
            <a:extLst>
              <a:ext uri="{FF2B5EF4-FFF2-40B4-BE49-F238E27FC236}">
                <a16:creationId xmlns:a16="http://schemas.microsoft.com/office/drawing/2014/main" id="{8DB849B3-09A8-0BB6-2607-EB5A2A850AE1}"/>
              </a:ext>
            </a:extLst>
          </p:cNvPr>
          <p:cNvSpPr>
            <a:spLocks noGrp="1"/>
          </p:cNvSpPr>
          <p:nvPr>
            <p:ph type="sldNum" sz="quarter" idx="45"/>
          </p:nvPr>
        </p:nvSpPr>
        <p:spPr>
          <a:xfrm>
            <a:off x="9448800" y="6663740"/>
            <a:ext cx="2743200" cy="182880"/>
          </a:xfrm>
        </p:spPr>
        <p:txBody>
          <a:bodyPr/>
          <a:lstStyle/>
          <a:p>
            <a:fld id="{41C9266A-3E24-44B9-90F5-C031A0D9C06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82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85EF7AE8-1561-CFE9-2EE8-7F13A25DB58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E8B8917F-D284-BF5D-5D65-2B05A445D6B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C8F10211-27B2-8064-A47B-EB141A517F5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7B6BA34B-1FA8-7B64-F852-EF396D4DEE54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A7DF2403-93DD-1D4F-0FBB-30922F21FD8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D552F1A4-B6FB-6AFD-C34A-A51C11EE782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D8840594-231B-1F9E-A568-13C468A47DBB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60A53EA1-D3A4-912C-AA5D-0F1B0C7C29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E0BEB2BD-3BBC-5722-63D6-33B427A32A6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03FDF59B-F064-9A46-3775-1B822490584B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CA4ACF13-AB7A-7750-90F9-19DE73F95D9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AF7D61A2-7527-D4C9-6521-A447774D1C7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E0871B55-A1F3-5928-2729-8AD972EB7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653221"/>
          </a:xfrm>
        </p:spPr>
        <p:txBody>
          <a:bodyPr vert="horz" lIns="274320" tIns="45720" rIns="274320" bIns="45720" rtlCol="0" anchor="ctr">
            <a:normAutofit/>
          </a:bodyPr>
          <a:lstStyle/>
          <a:p>
            <a:r>
              <a:rPr lang="en-US" dirty="0"/>
              <a:t>Speakers</a:t>
            </a:r>
          </a:p>
        </p:txBody>
      </p:sp>
      <p:sp>
        <p:nvSpPr>
          <p:cNvPr id="41" name="Slide Number Placeholder 40">
            <a:extLst>
              <a:ext uri="{FF2B5EF4-FFF2-40B4-BE49-F238E27FC236}">
                <a16:creationId xmlns:a16="http://schemas.microsoft.com/office/drawing/2014/main" id="{88F2FB24-8B3D-16B3-B5CE-25E6F32DAE0A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/>
        <p:txBody>
          <a:bodyPr/>
          <a:lstStyle/>
          <a:p>
            <a:fld id="{41C9266A-3E24-44B9-90F5-C031A0D9C06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89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0A5567C9-38F7-8D70-F9EF-76A4A041C0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672B17EC-D2AC-5AC1-5FB6-2EB6CEA3587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29A9A846-A918-C2C7-1FF5-457C6E237FC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D5ED2A2A-8DFE-5A5B-0331-F404F58109F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4A304E0-E485-C6C2-94B1-318282A3F90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34FACA13-AE30-81A2-6F17-0CAC4AE6212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B1B43415-6841-1665-9801-1F389E9FC334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1A82725-B8F2-6983-9D82-D6C912737BA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B2B2F064-0A6B-A953-CA6C-660AE4DD76A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646F3D5E-BA45-A998-E2FF-5CD753AE9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53222"/>
          </a:xfrm>
        </p:spPr>
        <p:txBody>
          <a:bodyPr vert="horz" lIns="274320" tIns="45720" rIns="274320" bIns="45720" rtlCol="0" anchor="ctr">
            <a:normAutofit/>
          </a:bodyPr>
          <a:lstStyle/>
          <a:p>
            <a:r>
              <a:rPr lang="en-US" dirty="0"/>
              <a:t>Speakers</a:t>
            </a:r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99C330D5-99F0-BA84-5C09-C9DAFB92FE46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41C9266A-3E24-44B9-90F5-C031A0D9C06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9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AC0A8591-A4C8-A9ED-C172-B7E273BDB72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BD7B3D4E-8853-616E-8FA6-2BCE09CB04C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64BD27A3-C9A4-5B0F-9B4E-29D5A336F09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971C3C79-CA26-ECDA-9F54-E2A9C37C7AFA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30B5BA58-BA89-EB3F-F56C-026571892E0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1C45D219-35C0-9160-B9B9-BE0F761E0DC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7E459C9-8EFC-88CE-CE86-77489003B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64045"/>
          </a:xfrm>
        </p:spPr>
        <p:txBody>
          <a:bodyPr vert="horz" lIns="274320" tIns="45720" rIns="274320" bIns="45720" rtlCol="0" anchor="ctr">
            <a:normAutofit/>
          </a:bodyPr>
          <a:lstStyle/>
          <a:p>
            <a:r>
              <a:rPr lang="en-US" dirty="0"/>
              <a:t>Speakers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531CCEB7-1E10-86DE-CE77-5967038ADE39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>
          <a:xfrm>
            <a:off x="9448800" y="6675152"/>
            <a:ext cx="2743200" cy="182880"/>
          </a:xfrm>
        </p:spPr>
        <p:txBody>
          <a:bodyPr/>
          <a:lstStyle/>
          <a:p>
            <a:fld id="{41C9266A-3E24-44B9-90F5-C031A0D9C06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47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51B157-FC0B-8454-59A2-20113E9919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3AA5BC2-CDFE-542B-ACAE-156FE047DC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1A37E01-B894-FEFE-B9F3-DCCF23DC55D4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err="1"/>
              <a:t>Firstname</a:t>
            </a:r>
            <a:r>
              <a:rPr lang="en-US" dirty="0"/>
              <a:t> Lastname</a:t>
            </a:r>
          </a:p>
          <a:p>
            <a:pPr lvl="1"/>
            <a:r>
              <a:rPr lang="en-US" dirty="0"/>
              <a:t>Title and Company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239374-4A69-2C17-B316-A9C724B4A46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448800" y="6675120"/>
            <a:ext cx="2743200" cy="182880"/>
          </a:xfrm>
        </p:spPr>
        <p:txBody>
          <a:bodyPr/>
          <a:lstStyle/>
          <a:p>
            <a:fld id="{41C9266A-3E24-44B9-90F5-C031A0D9C06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BD8AF5C-1E25-74E1-08FD-79D358340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85507"/>
          </a:xfrm>
        </p:spPr>
        <p:txBody>
          <a:bodyPr vert="horz" lIns="274320" tIns="45720" rIns="274320" bIns="45720" rtlCol="0" anchor="ctr">
            <a:normAutofit/>
          </a:bodyPr>
          <a:lstStyle/>
          <a:p>
            <a:r>
              <a:rPr lang="en-US" dirty="0"/>
              <a:t>Speaker</a:t>
            </a:r>
          </a:p>
        </p:txBody>
      </p:sp>
    </p:spTree>
    <p:extLst>
      <p:ext uri="{BB962C8B-B14F-4D97-AF65-F5344CB8AC3E}">
        <p14:creationId xmlns:p14="http://schemas.microsoft.com/office/powerpoint/2010/main" val="14854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D3B93-7D54-3628-3B64-B7E5F22B9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1"/>
            <a:ext cx="11969659" cy="1005840"/>
          </a:xfrm>
        </p:spPr>
        <p:txBody>
          <a:bodyPr vert="horz" lIns="274320" tIns="45720" rIns="274320" bIns="45720" rtlCol="0" anchor="b">
            <a:normAutofit/>
          </a:bodyPr>
          <a:lstStyle/>
          <a:p>
            <a:r>
              <a:rPr lang="en-US" dirty="0"/>
              <a:t>Instructions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48232A-F479-751F-1DBD-7D890BBF3838}"/>
              </a:ext>
            </a:extLst>
          </p:cNvPr>
          <p:cNvSpPr/>
          <p:nvPr/>
        </p:nvSpPr>
        <p:spPr>
          <a:xfrm>
            <a:off x="0" y="6065078"/>
            <a:ext cx="12192000" cy="79292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REMOVE BEFORE PRESENTING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B0C562-F06E-BC5D-A9D0-FFE673678235}"/>
              </a:ext>
            </a:extLst>
          </p:cNvPr>
          <p:cNvSpPr txBox="1"/>
          <p:nvPr/>
        </p:nvSpPr>
        <p:spPr>
          <a:xfrm>
            <a:off x="1804926" y="1664782"/>
            <a:ext cx="85821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The following slides are for the main content of your presentation. Use the fonts, bullets, colors, etc. as formatted to keep your presentation consistent.</a:t>
            </a:r>
          </a:p>
          <a:p>
            <a:endParaRPr lang="en-US" sz="3200" b="1" dirty="0">
              <a:solidFill>
                <a:schemeClr val="accent1"/>
              </a:solidFill>
            </a:endParaRPr>
          </a:p>
          <a:p>
            <a:r>
              <a:rPr lang="en-US" sz="3200" b="1" dirty="0">
                <a:solidFill>
                  <a:schemeClr val="accent1"/>
                </a:solidFill>
              </a:rPr>
              <a:t>Add speaker notes as appropriate.</a:t>
            </a:r>
          </a:p>
        </p:txBody>
      </p:sp>
    </p:spTree>
    <p:extLst>
      <p:ext uri="{BB962C8B-B14F-4D97-AF65-F5344CB8AC3E}">
        <p14:creationId xmlns:p14="http://schemas.microsoft.com/office/powerpoint/2010/main" val="1872940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5BD6E1-73F2-3B44-29BE-EC7A7537D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640BB43-5425-2136-B4EE-2F7B69498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93E702-69F0-297C-945A-DBFAADC21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675120"/>
            <a:ext cx="2743200" cy="182880"/>
          </a:xfrm>
        </p:spPr>
        <p:txBody>
          <a:bodyPr/>
          <a:lstStyle/>
          <a:p>
            <a:fld id="{41C9266A-3E24-44B9-90F5-C031A0D9C06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8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ATP2026">
      <a:dk1>
        <a:srgbClr val="A2268C"/>
      </a:dk1>
      <a:lt1>
        <a:sysClr val="window" lastClr="FFFFFF"/>
      </a:lt1>
      <a:dk2>
        <a:srgbClr val="4E0077"/>
      </a:dk2>
      <a:lt2>
        <a:srgbClr val="FFFFFF"/>
      </a:lt2>
      <a:accent1>
        <a:srgbClr val="25224C"/>
      </a:accent1>
      <a:accent2>
        <a:srgbClr val="005E22"/>
      </a:accent2>
      <a:accent3>
        <a:srgbClr val="937A00"/>
      </a:accent3>
      <a:accent4>
        <a:srgbClr val="25224C"/>
      </a:accent4>
      <a:accent5>
        <a:srgbClr val="4E0077"/>
      </a:accent5>
      <a:accent6>
        <a:srgbClr val="A2268C"/>
      </a:accent6>
      <a:hlink>
        <a:srgbClr val="A2268C"/>
      </a:hlink>
      <a:folHlink>
        <a:srgbClr val="25224C"/>
      </a:folHlink>
    </a:clrScheme>
    <a:fontScheme name="ATP2026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9412</TotalTime>
  <Words>439</Words>
  <Application>Microsoft Office PowerPoint</Application>
  <PresentationFormat>Widescreen</PresentationFormat>
  <Paragraphs>53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Wingdings</vt:lpstr>
      <vt:lpstr>Arial</vt:lpstr>
      <vt:lpstr>Aptos</vt:lpstr>
      <vt:lpstr>Lobster</vt:lpstr>
      <vt:lpstr>Wingdings 2</vt:lpstr>
      <vt:lpstr>Montserrat ExtraBold</vt:lpstr>
      <vt:lpstr>Montserrat</vt:lpstr>
      <vt:lpstr>1_Office Theme</vt:lpstr>
      <vt:lpstr>Tips for an Effective Presentation</vt:lpstr>
      <vt:lpstr>PowerPoint Presentation</vt:lpstr>
      <vt:lpstr>Speakers</vt:lpstr>
      <vt:lpstr>Speakers</vt:lpstr>
      <vt:lpstr>Speakers</vt:lpstr>
      <vt:lpstr>Speakers</vt:lpstr>
      <vt:lpstr>Speaker</vt:lpstr>
      <vt:lpstr>Instructions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Instructions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Please remember to complete the survey for this session</vt:lpstr>
      <vt:lpstr>Closing slide with Innovations in Testing logo</vt:lpstr>
      <vt:lpstr>Closing Slide with Innovations in Testing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Chuck Phillips</dc:creator>
  <cp:lastModifiedBy>Chuck Phillips</cp:lastModifiedBy>
  <cp:revision>58</cp:revision>
  <dcterms:created xsi:type="dcterms:W3CDTF">2025-09-25T13:06:18Z</dcterms:created>
  <dcterms:modified xsi:type="dcterms:W3CDTF">2025-10-21T20:09:18Z</dcterms:modified>
</cp:coreProperties>
</file>